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  <p:sldMasterId id="2147484104" r:id="rId2"/>
    <p:sldMasterId id="2147484116" r:id="rId3"/>
  </p:sldMasterIdLst>
  <p:notesMasterIdLst>
    <p:notesMasterId r:id="rId26"/>
  </p:notesMasterIdLst>
  <p:sldIdLst>
    <p:sldId id="362" r:id="rId4"/>
    <p:sldId id="330" r:id="rId5"/>
    <p:sldId id="365" r:id="rId6"/>
    <p:sldId id="363" r:id="rId7"/>
    <p:sldId id="256" r:id="rId8"/>
    <p:sldId id="325" r:id="rId9"/>
    <p:sldId id="257" r:id="rId10"/>
    <p:sldId id="292" r:id="rId11"/>
    <p:sldId id="295" r:id="rId12"/>
    <p:sldId id="326" r:id="rId13"/>
    <p:sldId id="259" r:id="rId14"/>
    <p:sldId id="260" r:id="rId15"/>
    <p:sldId id="261" r:id="rId16"/>
    <p:sldId id="262" r:id="rId17"/>
    <p:sldId id="364" r:id="rId18"/>
    <p:sldId id="263" r:id="rId19"/>
    <p:sldId id="293" r:id="rId20"/>
    <p:sldId id="264" r:id="rId21"/>
    <p:sldId id="265" r:id="rId22"/>
    <p:sldId id="266" r:id="rId23"/>
    <p:sldId id="267" r:id="rId24"/>
    <p:sldId id="366" r:id="rId25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ajalla UI"/>
        <a:cs typeface="Majalla UI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ajalla UI"/>
        <a:cs typeface="Majalla UI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ajalla UI"/>
        <a:cs typeface="Majalla UI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ajalla UI"/>
        <a:cs typeface="Majalla UI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ajalla UI"/>
        <a:cs typeface="Majalla UI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ajalla UI"/>
        <a:cs typeface="Majalla UI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ajalla UI"/>
        <a:cs typeface="Majalla UI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ajalla UI"/>
        <a:cs typeface="Majalla UI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ajalla UI"/>
        <a:cs typeface="Majalla U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CC"/>
    <a:srgbClr val="CC00CC"/>
    <a:srgbClr val="FF66FF"/>
    <a:srgbClr val="99FF66"/>
    <a:srgbClr val="990000"/>
    <a:srgbClr val="990033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aximized" horzBarState="maximized">
    <p:restoredLeft sz="34559" autoAdjust="0"/>
    <p:restoredTop sz="86477" autoAdjust="0"/>
  </p:normalViewPr>
  <p:slideViewPr>
    <p:cSldViewPr>
      <p:cViewPr>
        <p:scale>
          <a:sx n="66" d="100"/>
          <a:sy n="66" d="100"/>
        </p:scale>
        <p:origin x="-2142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1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 /><Relationship Id="rId13" Type="http://schemas.openxmlformats.org/officeDocument/2006/relationships/slide" Target="slides/slide10.xml" /><Relationship Id="rId18" Type="http://schemas.openxmlformats.org/officeDocument/2006/relationships/slide" Target="slides/slide15.xml" /><Relationship Id="rId26" Type="http://schemas.openxmlformats.org/officeDocument/2006/relationships/notesMaster" Target="notesMasters/notesMaster1.xml" /><Relationship Id="rId3" Type="http://schemas.openxmlformats.org/officeDocument/2006/relationships/slideMaster" Target="slideMasters/slideMaster3.xml" /><Relationship Id="rId21" Type="http://schemas.openxmlformats.org/officeDocument/2006/relationships/slide" Target="slides/slide18.xml" /><Relationship Id="rId7" Type="http://schemas.openxmlformats.org/officeDocument/2006/relationships/slide" Target="slides/slide4.xml" /><Relationship Id="rId12" Type="http://schemas.openxmlformats.org/officeDocument/2006/relationships/slide" Target="slides/slide9.xml" /><Relationship Id="rId17" Type="http://schemas.openxmlformats.org/officeDocument/2006/relationships/slide" Target="slides/slide14.xml" /><Relationship Id="rId25" Type="http://schemas.openxmlformats.org/officeDocument/2006/relationships/slide" Target="slides/slide22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3.xml" /><Relationship Id="rId20" Type="http://schemas.openxmlformats.org/officeDocument/2006/relationships/slide" Target="slides/slide17.xml" /><Relationship Id="rId29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3.xml" /><Relationship Id="rId11" Type="http://schemas.openxmlformats.org/officeDocument/2006/relationships/slide" Target="slides/slide8.xml" /><Relationship Id="rId24" Type="http://schemas.openxmlformats.org/officeDocument/2006/relationships/slide" Target="slides/slide21.xml" /><Relationship Id="rId5" Type="http://schemas.openxmlformats.org/officeDocument/2006/relationships/slide" Target="slides/slide2.xml" /><Relationship Id="rId15" Type="http://schemas.openxmlformats.org/officeDocument/2006/relationships/slide" Target="slides/slide12.xml" /><Relationship Id="rId23" Type="http://schemas.openxmlformats.org/officeDocument/2006/relationships/slide" Target="slides/slide20.xml" /><Relationship Id="rId28" Type="http://schemas.openxmlformats.org/officeDocument/2006/relationships/viewProps" Target="viewProps.xml" /><Relationship Id="rId10" Type="http://schemas.openxmlformats.org/officeDocument/2006/relationships/slide" Target="slides/slide7.xml" /><Relationship Id="rId19" Type="http://schemas.openxmlformats.org/officeDocument/2006/relationships/slide" Target="slides/slide16.xml" /><Relationship Id="rId4" Type="http://schemas.openxmlformats.org/officeDocument/2006/relationships/slide" Target="slides/slide1.xml" /><Relationship Id="rId9" Type="http://schemas.openxmlformats.org/officeDocument/2006/relationships/slide" Target="slides/slide6.xml" /><Relationship Id="rId14" Type="http://schemas.openxmlformats.org/officeDocument/2006/relationships/slide" Target="slides/slide11.xml" /><Relationship Id="rId22" Type="http://schemas.openxmlformats.org/officeDocument/2006/relationships/slide" Target="slides/slide19.xml" /><Relationship Id="rId27" Type="http://schemas.openxmlformats.org/officeDocument/2006/relationships/presProps" Target="presProps.xml" /><Relationship Id="rId30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30D0B77-649F-F74A-CEE7-557FF4FE89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FDA3EF-E43E-D2FB-B911-53E23B366D9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pPr>
              <a:defRPr/>
            </a:pPr>
            <a:fld id="{06A6858C-7F2D-4BB4-AB26-154F3736F561}" type="datetimeFigureOut">
              <a:rPr lang="ar-IQ"/>
              <a:pPr>
                <a:defRPr/>
              </a:pPr>
              <a:t>20/02/1445</a:t>
            </a:fld>
            <a:endParaRPr lang="ar-IQ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85CAB06-8A7A-5E7F-0B69-E78E1F7BDC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IQ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D5475DE-1A9E-6D72-1300-DC25B5CAB0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DC3FE9-2E51-CBB4-0D22-9883F5C02C1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AD34A9-A9E8-2950-033B-D3418F16A0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86895F68-8FE0-464F-AA8E-8103D28799F8}" type="slidenum">
              <a:rPr lang="ar-IQ" altLang="en-US"/>
              <a:pPr/>
              <a:t>‹#›</a:t>
            </a:fld>
            <a:endParaRPr lang="ar-IQ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E937BE6F-AE8D-F116-6E42-F984E94F33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9pPr>
          </a:lstStyle>
          <a:p>
            <a:pPr eaLnBrk="1" hangingPunct="1"/>
            <a:fld id="{9156F805-0044-4333-97EC-23F767B1CF9A}" type="slidenum">
              <a:rPr lang="ar-SA" altLang="en-US"/>
              <a:pPr eaLnBrk="1" hangingPunct="1"/>
              <a:t>2</a:t>
            </a:fld>
            <a:endParaRPr lang="en-US" altLang="en-US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525DA7D0-1F6A-E114-9420-2C2759C13F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547F2AD4-03C4-D2DD-0F9E-3D7E752854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IQ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5760F7CA-9C01-C8D1-BEED-3686795CA4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9pPr>
          </a:lstStyle>
          <a:p>
            <a:pPr eaLnBrk="1" hangingPunct="1"/>
            <a:fld id="{D0825B0A-1BF4-4688-A12B-F03158A8A518}" type="slidenum">
              <a:rPr lang="ar-SA" altLang="en-US"/>
              <a:pPr eaLnBrk="1" hangingPunct="1"/>
              <a:t>6</a:t>
            </a:fld>
            <a:endParaRPr lang="en-US" altLang="en-US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97A3768F-C2F7-1CF5-B7A2-9E57C8E2B2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5A5C26BD-F962-CECA-02A6-98C088BD2E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IQ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19A795CC-8020-26CF-F500-0EF2C40DAB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9pPr>
          </a:lstStyle>
          <a:p>
            <a:pPr eaLnBrk="1" hangingPunct="1"/>
            <a:fld id="{7265AE1D-0690-4A9A-88F9-35826DAE6758}" type="slidenum">
              <a:rPr lang="ar-SA" altLang="en-US"/>
              <a:pPr eaLnBrk="1" hangingPunct="1"/>
              <a:t>10</a:t>
            </a:fld>
            <a:endParaRPr lang="en-US" altLang="en-US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BDD1FC11-383E-151F-9AC3-4F09669473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233F5269-9421-0BFF-9071-8BEFB60B1A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The usual suspects are always suspected in carcinogenesis, teratogenesis, inflammations, or, really, any disease in general.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So just as you always tend to think of diseases as inflammatory, neoplastic, degenerative, you should always think of causes as physical, chemical, and infectious.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2" name="عنصر نائب للتاريخ 9">
            <a:extLst>
              <a:ext uri="{FF2B5EF4-FFF2-40B4-BE49-F238E27FC236}">
                <a16:creationId xmlns:a16="http://schemas.microsoft.com/office/drawing/2014/main" id="{0C38F54C-0331-686A-47FB-FF43092CC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C1A8D-FC02-4E16-8CA7-A2202481128A}" type="datetimeFigureOut">
              <a:rPr lang="ar-SA"/>
              <a:pPr>
                <a:defRPr/>
              </a:pPr>
              <a:t>20/02/1445</a:t>
            </a:fld>
            <a:endParaRPr lang="ar-SA"/>
          </a:p>
        </p:txBody>
      </p:sp>
      <p:sp>
        <p:nvSpPr>
          <p:cNvPr id="3" name="عنصر نائب للتذييل 21">
            <a:extLst>
              <a:ext uri="{FF2B5EF4-FFF2-40B4-BE49-F238E27FC236}">
                <a16:creationId xmlns:a16="http://schemas.microsoft.com/office/drawing/2014/main" id="{2D385D10-4BF7-FB83-7CE4-A521CC583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17">
            <a:extLst>
              <a:ext uri="{FF2B5EF4-FFF2-40B4-BE49-F238E27FC236}">
                <a16:creationId xmlns:a16="http://schemas.microsoft.com/office/drawing/2014/main" id="{F7510E09-A06D-48D6-2632-3033FF99C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D0258D-C8EE-49C4-80E5-9B2222BC16AF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497547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9">
            <a:extLst>
              <a:ext uri="{FF2B5EF4-FFF2-40B4-BE49-F238E27FC236}">
                <a16:creationId xmlns:a16="http://schemas.microsoft.com/office/drawing/2014/main" id="{F962739B-2B06-1BD3-BA12-4A2043F7D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642D9-43B8-4750-8DEB-D27965A4FAA1}" type="datetimeFigureOut">
              <a:rPr lang="ar-SA"/>
              <a:pPr>
                <a:defRPr/>
              </a:pPr>
              <a:t>20/02/1445</a:t>
            </a:fld>
            <a:endParaRPr lang="ar-SA"/>
          </a:p>
        </p:txBody>
      </p:sp>
      <p:sp>
        <p:nvSpPr>
          <p:cNvPr id="5" name="عنصر نائب للتذييل 21">
            <a:extLst>
              <a:ext uri="{FF2B5EF4-FFF2-40B4-BE49-F238E27FC236}">
                <a16:creationId xmlns:a16="http://schemas.microsoft.com/office/drawing/2014/main" id="{D67F2182-95E1-EB50-9E1B-07C67BD84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17">
            <a:extLst>
              <a:ext uri="{FF2B5EF4-FFF2-40B4-BE49-F238E27FC236}">
                <a16:creationId xmlns:a16="http://schemas.microsoft.com/office/drawing/2014/main" id="{FA866162-647F-6E28-9EB9-3DB4658BF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96D27-365E-4A7D-A7A0-00CC96FF1882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4047099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9">
            <a:extLst>
              <a:ext uri="{FF2B5EF4-FFF2-40B4-BE49-F238E27FC236}">
                <a16:creationId xmlns:a16="http://schemas.microsoft.com/office/drawing/2014/main" id="{1665DD73-9227-29FD-9A0D-6B712F5FF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50285-A14F-4594-93A5-B14A2E748DB6}" type="datetimeFigureOut">
              <a:rPr lang="ar-SA"/>
              <a:pPr>
                <a:defRPr/>
              </a:pPr>
              <a:t>20/02/1445</a:t>
            </a:fld>
            <a:endParaRPr lang="ar-SA"/>
          </a:p>
        </p:txBody>
      </p:sp>
      <p:sp>
        <p:nvSpPr>
          <p:cNvPr id="5" name="عنصر نائب للتذييل 21">
            <a:extLst>
              <a:ext uri="{FF2B5EF4-FFF2-40B4-BE49-F238E27FC236}">
                <a16:creationId xmlns:a16="http://schemas.microsoft.com/office/drawing/2014/main" id="{DB4EBEA7-F9EA-95BB-AFB4-D667DA5E6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17">
            <a:extLst>
              <a:ext uri="{FF2B5EF4-FFF2-40B4-BE49-F238E27FC236}">
                <a16:creationId xmlns:a16="http://schemas.microsoft.com/office/drawing/2014/main" id="{D09FB809-29EF-DD80-2C93-C724C71BE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7E307E-306E-40FF-A527-9429DEDEEC32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439415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2" name="عنصر نائب للتاريخ 9">
            <a:extLst>
              <a:ext uri="{FF2B5EF4-FFF2-40B4-BE49-F238E27FC236}">
                <a16:creationId xmlns:a16="http://schemas.microsoft.com/office/drawing/2014/main" id="{8D84457E-C521-5B81-53E2-86A84A20E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489BE-6ED9-4737-BAAC-BFBE4DFA63F4}" type="datetime1">
              <a:rPr lang="ar-SA"/>
              <a:pPr>
                <a:defRPr/>
              </a:pPr>
              <a:t>20/02/1445</a:t>
            </a:fld>
            <a:endParaRPr lang="ar-SA"/>
          </a:p>
        </p:txBody>
      </p:sp>
      <p:sp>
        <p:nvSpPr>
          <p:cNvPr id="3" name="عنصر نائب للتذييل 21">
            <a:extLst>
              <a:ext uri="{FF2B5EF4-FFF2-40B4-BE49-F238E27FC236}">
                <a16:creationId xmlns:a16="http://schemas.microsoft.com/office/drawing/2014/main" id="{67142C43-E16E-83B1-32F0-EE9985A84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17">
            <a:extLst>
              <a:ext uri="{FF2B5EF4-FFF2-40B4-BE49-F238E27FC236}">
                <a16:creationId xmlns:a16="http://schemas.microsoft.com/office/drawing/2014/main" id="{21A46D79-8CAC-C069-8530-F324180CD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413F2-6FC8-4918-B3AC-6CACF386E268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4057863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9">
            <a:extLst>
              <a:ext uri="{FF2B5EF4-FFF2-40B4-BE49-F238E27FC236}">
                <a16:creationId xmlns:a16="http://schemas.microsoft.com/office/drawing/2014/main" id="{CE6547F2-E33D-6C64-CEA5-F9BF02014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489BE-6ED9-4737-BAAC-BFBE4DFA63F4}" type="datetime1">
              <a:rPr lang="ar-SA"/>
              <a:pPr>
                <a:defRPr/>
              </a:pPr>
              <a:t>20/02/1445</a:t>
            </a:fld>
            <a:endParaRPr lang="ar-SA"/>
          </a:p>
        </p:txBody>
      </p:sp>
      <p:sp>
        <p:nvSpPr>
          <p:cNvPr id="5" name="عنصر نائب للتذييل 21">
            <a:extLst>
              <a:ext uri="{FF2B5EF4-FFF2-40B4-BE49-F238E27FC236}">
                <a16:creationId xmlns:a16="http://schemas.microsoft.com/office/drawing/2014/main" id="{17A00D22-EDA4-CA88-7217-05E986DEB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17">
            <a:extLst>
              <a:ext uri="{FF2B5EF4-FFF2-40B4-BE49-F238E27FC236}">
                <a16:creationId xmlns:a16="http://schemas.microsoft.com/office/drawing/2014/main" id="{FDB5B2BB-1413-EDE1-F560-829FC23D9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E0120-BC05-4A52-BB12-E8B4C8E70C80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236181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9">
            <a:extLst>
              <a:ext uri="{FF2B5EF4-FFF2-40B4-BE49-F238E27FC236}">
                <a16:creationId xmlns:a16="http://schemas.microsoft.com/office/drawing/2014/main" id="{A32B7700-DEA8-FE1A-EEF9-762465076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489BE-6ED9-4737-BAAC-BFBE4DFA63F4}" type="datetime1">
              <a:rPr lang="ar-SA"/>
              <a:pPr>
                <a:defRPr/>
              </a:pPr>
              <a:t>20/02/1445</a:t>
            </a:fld>
            <a:endParaRPr lang="ar-SA"/>
          </a:p>
        </p:txBody>
      </p:sp>
      <p:sp>
        <p:nvSpPr>
          <p:cNvPr id="5" name="عنصر نائب للتذييل 21">
            <a:extLst>
              <a:ext uri="{FF2B5EF4-FFF2-40B4-BE49-F238E27FC236}">
                <a16:creationId xmlns:a16="http://schemas.microsoft.com/office/drawing/2014/main" id="{0C80C52B-E6F4-85AB-2003-D9BB95BFF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17">
            <a:extLst>
              <a:ext uri="{FF2B5EF4-FFF2-40B4-BE49-F238E27FC236}">
                <a16:creationId xmlns:a16="http://schemas.microsoft.com/office/drawing/2014/main" id="{7D453EB4-496C-FD4F-6D81-7EAF34EF1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110D0-0A52-46C8-91FE-72A941A9426E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987298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9">
            <a:extLst>
              <a:ext uri="{FF2B5EF4-FFF2-40B4-BE49-F238E27FC236}">
                <a16:creationId xmlns:a16="http://schemas.microsoft.com/office/drawing/2014/main" id="{9FAFAE90-BD18-A39F-DB3A-898C6105F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489BE-6ED9-4737-BAAC-BFBE4DFA63F4}" type="datetime1">
              <a:rPr lang="ar-SA"/>
              <a:pPr>
                <a:defRPr/>
              </a:pPr>
              <a:t>20/02/1445</a:t>
            </a:fld>
            <a:endParaRPr lang="ar-SA"/>
          </a:p>
        </p:txBody>
      </p:sp>
      <p:sp>
        <p:nvSpPr>
          <p:cNvPr id="6" name="عنصر نائب للتذييل 21">
            <a:extLst>
              <a:ext uri="{FF2B5EF4-FFF2-40B4-BE49-F238E27FC236}">
                <a16:creationId xmlns:a16="http://schemas.microsoft.com/office/drawing/2014/main" id="{9C4EAA63-2C46-7AC7-11ED-3BD9DC93D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17">
            <a:extLst>
              <a:ext uri="{FF2B5EF4-FFF2-40B4-BE49-F238E27FC236}">
                <a16:creationId xmlns:a16="http://schemas.microsoft.com/office/drawing/2014/main" id="{ACFF95B6-8C9B-FC7D-A71B-65017EB1D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53CCA-D020-41DB-8883-56BAEF6CAC5F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771367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9">
            <a:extLst>
              <a:ext uri="{FF2B5EF4-FFF2-40B4-BE49-F238E27FC236}">
                <a16:creationId xmlns:a16="http://schemas.microsoft.com/office/drawing/2014/main" id="{7839D4A0-8BA2-2DBF-CF25-86937FC9E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489BE-6ED9-4737-BAAC-BFBE4DFA63F4}" type="datetime1">
              <a:rPr lang="ar-SA"/>
              <a:pPr>
                <a:defRPr/>
              </a:pPr>
              <a:t>20/02/1445</a:t>
            </a:fld>
            <a:endParaRPr lang="ar-SA"/>
          </a:p>
        </p:txBody>
      </p:sp>
      <p:sp>
        <p:nvSpPr>
          <p:cNvPr id="8" name="عنصر نائب للتذييل 21">
            <a:extLst>
              <a:ext uri="{FF2B5EF4-FFF2-40B4-BE49-F238E27FC236}">
                <a16:creationId xmlns:a16="http://schemas.microsoft.com/office/drawing/2014/main" id="{F3821277-7D08-CFC8-41A9-117C1E320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17">
            <a:extLst>
              <a:ext uri="{FF2B5EF4-FFF2-40B4-BE49-F238E27FC236}">
                <a16:creationId xmlns:a16="http://schemas.microsoft.com/office/drawing/2014/main" id="{4428EF40-5399-EA79-4468-759D3098A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D7BE2-B469-49F6-BB32-44B76E62FF5D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680623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9">
            <a:extLst>
              <a:ext uri="{FF2B5EF4-FFF2-40B4-BE49-F238E27FC236}">
                <a16:creationId xmlns:a16="http://schemas.microsoft.com/office/drawing/2014/main" id="{8DA71932-A986-616D-5058-B706E1CC7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489BE-6ED9-4737-BAAC-BFBE4DFA63F4}" type="datetime1">
              <a:rPr lang="ar-SA"/>
              <a:pPr>
                <a:defRPr/>
              </a:pPr>
              <a:t>20/02/1445</a:t>
            </a:fld>
            <a:endParaRPr lang="ar-SA"/>
          </a:p>
        </p:txBody>
      </p:sp>
      <p:sp>
        <p:nvSpPr>
          <p:cNvPr id="4" name="عنصر نائب للتذييل 21">
            <a:extLst>
              <a:ext uri="{FF2B5EF4-FFF2-40B4-BE49-F238E27FC236}">
                <a16:creationId xmlns:a16="http://schemas.microsoft.com/office/drawing/2014/main" id="{E19158EC-265B-E2A3-D671-DBF47BCF1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17">
            <a:extLst>
              <a:ext uri="{FF2B5EF4-FFF2-40B4-BE49-F238E27FC236}">
                <a16:creationId xmlns:a16="http://schemas.microsoft.com/office/drawing/2014/main" id="{05F5F7C0-3B0B-270F-5130-AE54BC41A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9FA69-BDF4-487C-BE61-4B9792B12B1C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031927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9">
            <a:extLst>
              <a:ext uri="{FF2B5EF4-FFF2-40B4-BE49-F238E27FC236}">
                <a16:creationId xmlns:a16="http://schemas.microsoft.com/office/drawing/2014/main" id="{0BA7EF85-9954-A639-2B0F-79856D7D4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489BE-6ED9-4737-BAAC-BFBE4DFA63F4}" type="datetime1">
              <a:rPr lang="ar-SA"/>
              <a:pPr>
                <a:defRPr/>
              </a:pPr>
              <a:t>20/02/1445</a:t>
            </a:fld>
            <a:endParaRPr lang="ar-SA"/>
          </a:p>
        </p:txBody>
      </p:sp>
      <p:sp>
        <p:nvSpPr>
          <p:cNvPr id="3" name="عنصر نائب للتذييل 21">
            <a:extLst>
              <a:ext uri="{FF2B5EF4-FFF2-40B4-BE49-F238E27FC236}">
                <a16:creationId xmlns:a16="http://schemas.microsoft.com/office/drawing/2014/main" id="{C4C3A09A-EE34-7954-9257-7423E2972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17">
            <a:extLst>
              <a:ext uri="{FF2B5EF4-FFF2-40B4-BE49-F238E27FC236}">
                <a16:creationId xmlns:a16="http://schemas.microsoft.com/office/drawing/2014/main" id="{ED1C93A6-CBCC-F784-FBB2-D7DF67259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97578-59B3-45E5-BF20-4FE5A0DF17A6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6454607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9">
            <a:extLst>
              <a:ext uri="{FF2B5EF4-FFF2-40B4-BE49-F238E27FC236}">
                <a16:creationId xmlns:a16="http://schemas.microsoft.com/office/drawing/2014/main" id="{32ADE67C-7C06-13C7-7858-39EB01F1F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489BE-6ED9-4737-BAAC-BFBE4DFA63F4}" type="datetime1">
              <a:rPr lang="ar-SA"/>
              <a:pPr>
                <a:defRPr/>
              </a:pPr>
              <a:t>20/02/1445</a:t>
            </a:fld>
            <a:endParaRPr lang="ar-SA"/>
          </a:p>
        </p:txBody>
      </p:sp>
      <p:sp>
        <p:nvSpPr>
          <p:cNvPr id="6" name="عنصر نائب للتذييل 21">
            <a:extLst>
              <a:ext uri="{FF2B5EF4-FFF2-40B4-BE49-F238E27FC236}">
                <a16:creationId xmlns:a16="http://schemas.microsoft.com/office/drawing/2014/main" id="{C8D05516-27B6-4A24-8344-0865105E0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17">
            <a:extLst>
              <a:ext uri="{FF2B5EF4-FFF2-40B4-BE49-F238E27FC236}">
                <a16:creationId xmlns:a16="http://schemas.microsoft.com/office/drawing/2014/main" id="{568D7746-E9FB-6197-53A4-268D06CB4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932A2-8D73-419F-B090-11DBF99677A5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259330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9">
            <a:extLst>
              <a:ext uri="{FF2B5EF4-FFF2-40B4-BE49-F238E27FC236}">
                <a16:creationId xmlns:a16="http://schemas.microsoft.com/office/drawing/2014/main" id="{F2395F2D-A741-D169-7A18-CE5698BD4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D4300-4638-436A-BDEA-B659F86B6D81}" type="datetimeFigureOut">
              <a:rPr lang="ar-SA"/>
              <a:pPr>
                <a:defRPr/>
              </a:pPr>
              <a:t>20/02/1445</a:t>
            </a:fld>
            <a:endParaRPr lang="ar-SA"/>
          </a:p>
        </p:txBody>
      </p:sp>
      <p:sp>
        <p:nvSpPr>
          <p:cNvPr id="5" name="عنصر نائب للتذييل 21">
            <a:extLst>
              <a:ext uri="{FF2B5EF4-FFF2-40B4-BE49-F238E27FC236}">
                <a16:creationId xmlns:a16="http://schemas.microsoft.com/office/drawing/2014/main" id="{F4D29DAD-4ACF-22BB-D18C-8C32DE655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17">
            <a:extLst>
              <a:ext uri="{FF2B5EF4-FFF2-40B4-BE49-F238E27FC236}">
                <a16:creationId xmlns:a16="http://schemas.microsoft.com/office/drawing/2014/main" id="{3F101F1E-F759-058F-52CB-1F296793E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B99EC-4AF0-4C59-84D1-9E98B4495D1C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4879533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ذو زاوية واحدة مخدوشة ودائرية 13">
            <a:extLst>
              <a:ext uri="{FF2B5EF4-FFF2-40B4-BE49-F238E27FC236}">
                <a16:creationId xmlns:a16="http://schemas.microsoft.com/office/drawing/2014/main" id="{2AD48FE9-8BF1-5EC7-41E0-F69B10BFA437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مثلث قائم الزاوية 14">
            <a:extLst>
              <a:ext uri="{FF2B5EF4-FFF2-40B4-BE49-F238E27FC236}">
                <a16:creationId xmlns:a16="http://schemas.microsoft.com/office/drawing/2014/main" id="{B4F04240-6431-5A78-2EEF-2A9EE54321BC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شكل حر 15">
            <a:extLst>
              <a:ext uri="{FF2B5EF4-FFF2-40B4-BE49-F238E27FC236}">
                <a16:creationId xmlns:a16="http://schemas.microsoft.com/office/drawing/2014/main" id="{AF48688A-4C08-F2D4-E19F-8C03660FA57C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8" name="شكل حر 16">
            <a:extLst>
              <a:ext uri="{FF2B5EF4-FFF2-40B4-BE49-F238E27FC236}">
                <a16:creationId xmlns:a16="http://schemas.microsoft.com/office/drawing/2014/main" id="{18F477CB-0353-82AD-6E04-3109284BF76D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ar-SA" noProof="0"/>
              <a:t>انقر فوق الرمز لإضافة صورة</a:t>
            </a:r>
            <a:endParaRPr lang="en-US" noProof="0" dirty="0"/>
          </a:p>
        </p:txBody>
      </p:sp>
      <p:sp>
        <p:nvSpPr>
          <p:cNvPr id="9" name="عنصر نائب للتاريخ 4">
            <a:extLst>
              <a:ext uri="{FF2B5EF4-FFF2-40B4-BE49-F238E27FC236}">
                <a16:creationId xmlns:a16="http://schemas.microsoft.com/office/drawing/2014/main" id="{7D1E17CB-5031-3B47-7EF7-6F1298EBC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FCC54-FC75-41EB-8737-C3B4114A5644}" type="datetime1">
              <a:rPr lang="ar-SA"/>
              <a:pPr>
                <a:defRPr/>
              </a:pPr>
              <a:t>20/02/1445</a:t>
            </a:fld>
            <a:endParaRPr lang="ar-SA"/>
          </a:p>
        </p:txBody>
      </p:sp>
      <p:sp>
        <p:nvSpPr>
          <p:cNvPr id="10" name="عنصر نائب للتذييل 5">
            <a:extLst>
              <a:ext uri="{FF2B5EF4-FFF2-40B4-BE49-F238E27FC236}">
                <a16:creationId xmlns:a16="http://schemas.microsoft.com/office/drawing/2014/main" id="{3FD07FA1-589A-378E-3DC0-CC34F4D57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1" name="عنصر نائب لرقم الشريحة 6">
            <a:extLst>
              <a:ext uri="{FF2B5EF4-FFF2-40B4-BE49-F238E27FC236}">
                <a16:creationId xmlns:a16="http://schemas.microsoft.com/office/drawing/2014/main" id="{042425A1-685C-7231-B1D2-B3186A4C5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8E289BAC-3CBD-4789-853D-A75EB0E1032E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657775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9">
            <a:extLst>
              <a:ext uri="{FF2B5EF4-FFF2-40B4-BE49-F238E27FC236}">
                <a16:creationId xmlns:a16="http://schemas.microsoft.com/office/drawing/2014/main" id="{6891EDCD-842F-5F61-832F-C3C575D0E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489BE-6ED9-4737-BAAC-BFBE4DFA63F4}" type="datetime1">
              <a:rPr lang="ar-SA"/>
              <a:pPr>
                <a:defRPr/>
              </a:pPr>
              <a:t>20/02/1445</a:t>
            </a:fld>
            <a:endParaRPr lang="ar-SA"/>
          </a:p>
        </p:txBody>
      </p:sp>
      <p:sp>
        <p:nvSpPr>
          <p:cNvPr id="5" name="عنصر نائب للتذييل 21">
            <a:extLst>
              <a:ext uri="{FF2B5EF4-FFF2-40B4-BE49-F238E27FC236}">
                <a16:creationId xmlns:a16="http://schemas.microsoft.com/office/drawing/2014/main" id="{79682D5D-36E3-C32A-2C81-110E9FC0A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17">
            <a:extLst>
              <a:ext uri="{FF2B5EF4-FFF2-40B4-BE49-F238E27FC236}">
                <a16:creationId xmlns:a16="http://schemas.microsoft.com/office/drawing/2014/main" id="{32A6D85B-63D9-CB54-FCE4-169CB28C4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651A0-4393-4DFE-987B-4074A484495D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18369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9">
            <a:extLst>
              <a:ext uri="{FF2B5EF4-FFF2-40B4-BE49-F238E27FC236}">
                <a16:creationId xmlns:a16="http://schemas.microsoft.com/office/drawing/2014/main" id="{2AC0D500-C137-4BE3-581E-1CB035848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489BE-6ED9-4737-BAAC-BFBE4DFA63F4}" type="datetime1">
              <a:rPr lang="ar-SA"/>
              <a:pPr>
                <a:defRPr/>
              </a:pPr>
              <a:t>20/02/1445</a:t>
            </a:fld>
            <a:endParaRPr lang="ar-SA"/>
          </a:p>
        </p:txBody>
      </p:sp>
      <p:sp>
        <p:nvSpPr>
          <p:cNvPr id="5" name="عنصر نائب للتذييل 21">
            <a:extLst>
              <a:ext uri="{FF2B5EF4-FFF2-40B4-BE49-F238E27FC236}">
                <a16:creationId xmlns:a16="http://schemas.microsoft.com/office/drawing/2014/main" id="{39A797B4-06FA-E943-D0B4-76266413F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17">
            <a:extLst>
              <a:ext uri="{FF2B5EF4-FFF2-40B4-BE49-F238E27FC236}">
                <a16:creationId xmlns:a16="http://schemas.microsoft.com/office/drawing/2014/main" id="{7026B65C-3CEE-DB27-B37C-1743822DF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7F393-027E-4EA8-A2F5-7A4353DF065A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566798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2" name="عنصر نائب للتاريخ 9">
            <a:extLst>
              <a:ext uri="{FF2B5EF4-FFF2-40B4-BE49-F238E27FC236}">
                <a16:creationId xmlns:a16="http://schemas.microsoft.com/office/drawing/2014/main" id="{87024C74-645C-F0D5-C720-6DE3CA287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489BE-6ED9-4737-BAAC-BFBE4DFA63F4}" type="datetime1">
              <a:rPr lang="ar-SA"/>
              <a:pPr>
                <a:defRPr/>
              </a:pPr>
              <a:t>20/02/1445</a:t>
            </a:fld>
            <a:endParaRPr lang="ar-SA"/>
          </a:p>
        </p:txBody>
      </p:sp>
      <p:sp>
        <p:nvSpPr>
          <p:cNvPr id="3" name="عنصر نائب للتذييل 21">
            <a:extLst>
              <a:ext uri="{FF2B5EF4-FFF2-40B4-BE49-F238E27FC236}">
                <a16:creationId xmlns:a16="http://schemas.microsoft.com/office/drawing/2014/main" id="{FB42C7CC-13EE-D4B7-B8D8-C46EB5259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17">
            <a:extLst>
              <a:ext uri="{FF2B5EF4-FFF2-40B4-BE49-F238E27FC236}">
                <a16:creationId xmlns:a16="http://schemas.microsoft.com/office/drawing/2014/main" id="{39494F00-AF3F-F9BA-FD0C-849BD322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E30A1-D924-486E-BD40-4620035284C9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41898065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9">
            <a:extLst>
              <a:ext uri="{FF2B5EF4-FFF2-40B4-BE49-F238E27FC236}">
                <a16:creationId xmlns:a16="http://schemas.microsoft.com/office/drawing/2014/main" id="{9EBA82A1-171B-09A4-1497-39DA35AA7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489BE-6ED9-4737-BAAC-BFBE4DFA63F4}" type="datetime1">
              <a:rPr lang="ar-SA"/>
              <a:pPr>
                <a:defRPr/>
              </a:pPr>
              <a:t>20/02/1445</a:t>
            </a:fld>
            <a:endParaRPr lang="ar-SA"/>
          </a:p>
        </p:txBody>
      </p:sp>
      <p:sp>
        <p:nvSpPr>
          <p:cNvPr id="5" name="عنصر نائب للتذييل 21">
            <a:extLst>
              <a:ext uri="{FF2B5EF4-FFF2-40B4-BE49-F238E27FC236}">
                <a16:creationId xmlns:a16="http://schemas.microsoft.com/office/drawing/2014/main" id="{6698A312-D74C-FE23-D222-4AAF1C48F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17">
            <a:extLst>
              <a:ext uri="{FF2B5EF4-FFF2-40B4-BE49-F238E27FC236}">
                <a16:creationId xmlns:a16="http://schemas.microsoft.com/office/drawing/2014/main" id="{3EA7F42D-A76F-900D-C10E-A6B0A3B47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9A198E-8B21-449B-A6C0-2730C357976D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7282010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9">
            <a:extLst>
              <a:ext uri="{FF2B5EF4-FFF2-40B4-BE49-F238E27FC236}">
                <a16:creationId xmlns:a16="http://schemas.microsoft.com/office/drawing/2014/main" id="{8573C9A0-C65D-34F5-F9CD-F5BEFD69A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489BE-6ED9-4737-BAAC-BFBE4DFA63F4}" type="datetime1">
              <a:rPr lang="ar-SA"/>
              <a:pPr>
                <a:defRPr/>
              </a:pPr>
              <a:t>20/02/1445</a:t>
            </a:fld>
            <a:endParaRPr lang="ar-SA"/>
          </a:p>
        </p:txBody>
      </p:sp>
      <p:sp>
        <p:nvSpPr>
          <p:cNvPr id="5" name="عنصر نائب للتذييل 21">
            <a:extLst>
              <a:ext uri="{FF2B5EF4-FFF2-40B4-BE49-F238E27FC236}">
                <a16:creationId xmlns:a16="http://schemas.microsoft.com/office/drawing/2014/main" id="{431E886E-BC28-CED5-2940-CD34A21DC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17">
            <a:extLst>
              <a:ext uri="{FF2B5EF4-FFF2-40B4-BE49-F238E27FC236}">
                <a16:creationId xmlns:a16="http://schemas.microsoft.com/office/drawing/2014/main" id="{3F050B26-C807-ECF8-2A10-F4E1EC24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654A9-8EDA-4F89-96BA-303C00D81944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1897160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9">
            <a:extLst>
              <a:ext uri="{FF2B5EF4-FFF2-40B4-BE49-F238E27FC236}">
                <a16:creationId xmlns:a16="http://schemas.microsoft.com/office/drawing/2014/main" id="{C3FD7039-69D3-8D65-EDC0-E300D7D83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489BE-6ED9-4737-BAAC-BFBE4DFA63F4}" type="datetime1">
              <a:rPr lang="ar-SA"/>
              <a:pPr>
                <a:defRPr/>
              </a:pPr>
              <a:t>20/02/1445</a:t>
            </a:fld>
            <a:endParaRPr lang="ar-SA"/>
          </a:p>
        </p:txBody>
      </p:sp>
      <p:sp>
        <p:nvSpPr>
          <p:cNvPr id="6" name="عنصر نائب للتذييل 21">
            <a:extLst>
              <a:ext uri="{FF2B5EF4-FFF2-40B4-BE49-F238E27FC236}">
                <a16:creationId xmlns:a16="http://schemas.microsoft.com/office/drawing/2014/main" id="{7AB530D9-643E-F3DA-2429-F2371FAD8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17">
            <a:extLst>
              <a:ext uri="{FF2B5EF4-FFF2-40B4-BE49-F238E27FC236}">
                <a16:creationId xmlns:a16="http://schemas.microsoft.com/office/drawing/2014/main" id="{BB7CD199-CB6E-121F-FC2C-4886147BD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19617-898F-4641-A3FF-4CB34BFD1CA0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2046101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9">
            <a:extLst>
              <a:ext uri="{FF2B5EF4-FFF2-40B4-BE49-F238E27FC236}">
                <a16:creationId xmlns:a16="http://schemas.microsoft.com/office/drawing/2014/main" id="{819B0467-0C2E-C8FE-0155-F9B4E4686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489BE-6ED9-4737-BAAC-BFBE4DFA63F4}" type="datetime1">
              <a:rPr lang="ar-SA"/>
              <a:pPr>
                <a:defRPr/>
              </a:pPr>
              <a:t>20/02/1445</a:t>
            </a:fld>
            <a:endParaRPr lang="ar-SA"/>
          </a:p>
        </p:txBody>
      </p:sp>
      <p:sp>
        <p:nvSpPr>
          <p:cNvPr id="8" name="عنصر نائب للتذييل 21">
            <a:extLst>
              <a:ext uri="{FF2B5EF4-FFF2-40B4-BE49-F238E27FC236}">
                <a16:creationId xmlns:a16="http://schemas.microsoft.com/office/drawing/2014/main" id="{BCDDB2CC-2D46-D9FB-F1FD-0E0C41329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17">
            <a:extLst>
              <a:ext uri="{FF2B5EF4-FFF2-40B4-BE49-F238E27FC236}">
                <a16:creationId xmlns:a16="http://schemas.microsoft.com/office/drawing/2014/main" id="{B025F424-2B03-8345-233B-68D2EB3D9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3637A-F52D-4A37-B045-D7832B4589FC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3457073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9">
            <a:extLst>
              <a:ext uri="{FF2B5EF4-FFF2-40B4-BE49-F238E27FC236}">
                <a16:creationId xmlns:a16="http://schemas.microsoft.com/office/drawing/2014/main" id="{9E53E059-9EE0-F9E5-AC09-6B0A58620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489BE-6ED9-4737-BAAC-BFBE4DFA63F4}" type="datetime1">
              <a:rPr lang="ar-SA"/>
              <a:pPr>
                <a:defRPr/>
              </a:pPr>
              <a:t>20/02/1445</a:t>
            </a:fld>
            <a:endParaRPr lang="ar-SA"/>
          </a:p>
        </p:txBody>
      </p:sp>
      <p:sp>
        <p:nvSpPr>
          <p:cNvPr id="4" name="عنصر نائب للتذييل 21">
            <a:extLst>
              <a:ext uri="{FF2B5EF4-FFF2-40B4-BE49-F238E27FC236}">
                <a16:creationId xmlns:a16="http://schemas.microsoft.com/office/drawing/2014/main" id="{14F0DFB7-5ECE-54FD-F273-1287B5C14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17">
            <a:extLst>
              <a:ext uri="{FF2B5EF4-FFF2-40B4-BE49-F238E27FC236}">
                <a16:creationId xmlns:a16="http://schemas.microsoft.com/office/drawing/2014/main" id="{74BF7000-13F0-15AA-A5BE-B87E65160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DDBB2-117A-4412-ADFB-1F8D9BEDC07B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7524166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9">
            <a:extLst>
              <a:ext uri="{FF2B5EF4-FFF2-40B4-BE49-F238E27FC236}">
                <a16:creationId xmlns:a16="http://schemas.microsoft.com/office/drawing/2014/main" id="{16CE6C00-07A6-87D0-F579-ADE2D6049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489BE-6ED9-4737-BAAC-BFBE4DFA63F4}" type="datetime1">
              <a:rPr lang="ar-SA"/>
              <a:pPr>
                <a:defRPr/>
              </a:pPr>
              <a:t>20/02/1445</a:t>
            </a:fld>
            <a:endParaRPr lang="ar-SA"/>
          </a:p>
        </p:txBody>
      </p:sp>
      <p:sp>
        <p:nvSpPr>
          <p:cNvPr id="3" name="عنصر نائب للتذييل 21">
            <a:extLst>
              <a:ext uri="{FF2B5EF4-FFF2-40B4-BE49-F238E27FC236}">
                <a16:creationId xmlns:a16="http://schemas.microsoft.com/office/drawing/2014/main" id="{C2C417CD-CDCD-B772-C8A2-79B834922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17">
            <a:extLst>
              <a:ext uri="{FF2B5EF4-FFF2-40B4-BE49-F238E27FC236}">
                <a16:creationId xmlns:a16="http://schemas.microsoft.com/office/drawing/2014/main" id="{7DC5830B-5D49-23D0-2C5B-7A31AE5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44289-C0DC-4DE6-B3F4-217EE5C12D27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464632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9">
            <a:extLst>
              <a:ext uri="{FF2B5EF4-FFF2-40B4-BE49-F238E27FC236}">
                <a16:creationId xmlns:a16="http://schemas.microsoft.com/office/drawing/2014/main" id="{6E868518-B840-ED76-91BB-EFC4498D0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31AD9-1CDD-4D56-9F53-08ED1C8FBB01}" type="datetimeFigureOut">
              <a:rPr lang="ar-SA"/>
              <a:pPr>
                <a:defRPr/>
              </a:pPr>
              <a:t>20/02/1445</a:t>
            </a:fld>
            <a:endParaRPr lang="ar-SA"/>
          </a:p>
        </p:txBody>
      </p:sp>
      <p:sp>
        <p:nvSpPr>
          <p:cNvPr id="5" name="عنصر نائب للتذييل 21">
            <a:extLst>
              <a:ext uri="{FF2B5EF4-FFF2-40B4-BE49-F238E27FC236}">
                <a16:creationId xmlns:a16="http://schemas.microsoft.com/office/drawing/2014/main" id="{61E0ABF6-17EA-B7E8-2244-51C5D201D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17">
            <a:extLst>
              <a:ext uri="{FF2B5EF4-FFF2-40B4-BE49-F238E27FC236}">
                <a16:creationId xmlns:a16="http://schemas.microsoft.com/office/drawing/2014/main" id="{B48D0F21-5BC5-B2D7-0E9A-E277A9506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F9FA0-18BE-482D-A6D9-29FD353329E1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4395961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9">
            <a:extLst>
              <a:ext uri="{FF2B5EF4-FFF2-40B4-BE49-F238E27FC236}">
                <a16:creationId xmlns:a16="http://schemas.microsoft.com/office/drawing/2014/main" id="{38705390-65D9-A61C-4AFD-21882289E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489BE-6ED9-4737-BAAC-BFBE4DFA63F4}" type="datetime1">
              <a:rPr lang="ar-SA"/>
              <a:pPr>
                <a:defRPr/>
              </a:pPr>
              <a:t>20/02/1445</a:t>
            </a:fld>
            <a:endParaRPr lang="ar-SA"/>
          </a:p>
        </p:txBody>
      </p:sp>
      <p:sp>
        <p:nvSpPr>
          <p:cNvPr id="6" name="عنصر نائب للتذييل 21">
            <a:extLst>
              <a:ext uri="{FF2B5EF4-FFF2-40B4-BE49-F238E27FC236}">
                <a16:creationId xmlns:a16="http://schemas.microsoft.com/office/drawing/2014/main" id="{E0330BB5-2555-7CAF-399D-567B93495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17">
            <a:extLst>
              <a:ext uri="{FF2B5EF4-FFF2-40B4-BE49-F238E27FC236}">
                <a16:creationId xmlns:a16="http://schemas.microsoft.com/office/drawing/2014/main" id="{423D5D76-B93F-E1D1-7930-50384A0AA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1DD39C-70EE-4767-A790-62B51EB6D435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7265160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ذو زاوية واحدة مخدوشة ودائرية 13">
            <a:extLst>
              <a:ext uri="{FF2B5EF4-FFF2-40B4-BE49-F238E27FC236}">
                <a16:creationId xmlns:a16="http://schemas.microsoft.com/office/drawing/2014/main" id="{5915528B-CFE4-E1EC-966D-99F3DD3595B9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مثلث قائم الزاوية 14">
            <a:extLst>
              <a:ext uri="{FF2B5EF4-FFF2-40B4-BE49-F238E27FC236}">
                <a16:creationId xmlns:a16="http://schemas.microsoft.com/office/drawing/2014/main" id="{839FE48F-71FC-A834-F4AE-4FBAE501B375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شكل حر 15">
            <a:extLst>
              <a:ext uri="{FF2B5EF4-FFF2-40B4-BE49-F238E27FC236}">
                <a16:creationId xmlns:a16="http://schemas.microsoft.com/office/drawing/2014/main" id="{932BC946-BEC5-2234-41BE-CA829BFAADE8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8" name="شكل حر 16">
            <a:extLst>
              <a:ext uri="{FF2B5EF4-FFF2-40B4-BE49-F238E27FC236}">
                <a16:creationId xmlns:a16="http://schemas.microsoft.com/office/drawing/2014/main" id="{4A51BBEC-8511-9683-3B0B-56B1859BFE05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ar-SA" noProof="0"/>
              <a:t>انقر فوق الرمز لإضافة صورة</a:t>
            </a:r>
            <a:endParaRPr lang="en-US" noProof="0" dirty="0"/>
          </a:p>
        </p:txBody>
      </p:sp>
      <p:sp>
        <p:nvSpPr>
          <p:cNvPr id="9" name="عنصر نائب للتاريخ 4">
            <a:extLst>
              <a:ext uri="{FF2B5EF4-FFF2-40B4-BE49-F238E27FC236}">
                <a16:creationId xmlns:a16="http://schemas.microsoft.com/office/drawing/2014/main" id="{B9FE2B47-088D-D8C0-9C2A-3406A6E16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FCC54-FC75-41EB-8737-C3B4114A5644}" type="datetime1">
              <a:rPr lang="ar-SA"/>
              <a:pPr>
                <a:defRPr/>
              </a:pPr>
              <a:t>20/02/1445</a:t>
            </a:fld>
            <a:endParaRPr lang="ar-SA"/>
          </a:p>
        </p:txBody>
      </p:sp>
      <p:sp>
        <p:nvSpPr>
          <p:cNvPr id="10" name="عنصر نائب للتذييل 5">
            <a:extLst>
              <a:ext uri="{FF2B5EF4-FFF2-40B4-BE49-F238E27FC236}">
                <a16:creationId xmlns:a16="http://schemas.microsoft.com/office/drawing/2014/main" id="{1BB5A47B-9939-A1AC-070B-50A641076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1" name="عنصر نائب لرقم الشريحة 6">
            <a:extLst>
              <a:ext uri="{FF2B5EF4-FFF2-40B4-BE49-F238E27FC236}">
                <a16:creationId xmlns:a16="http://schemas.microsoft.com/office/drawing/2014/main" id="{7B80B4F5-7E65-87F1-78A8-51C62F7F8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66913435-1E79-4BE3-B764-E8DEC28A938A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1300187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9">
            <a:extLst>
              <a:ext uri="{FF2B5EF4-FFF2-40B4-BE49-F238E27FC236}">
                <a16:creationId xmlns:a16="http://schemas.microsoft.com/office/drawing/2014/main" id="{706F8AAE-BC41-BE7A-520C-E6AC21E82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489BE-6ED9-4737-BAAC-BFBE4DFA63F4}" type="datetime1">
              <a:rPr lang="ar-SA"/>
              <a:pPr>
                <a:defRPr/>
              </a:pPr>
              <a:t>20/02/1445</a:t>
            </a:fld>
            <a:endParaRPr lang="ar-SA"/>
          </a:p>
        </p:txBody>
      </p:sp>
      <p:sp>
        <p:nvSpPr>
          <p:cNvPr id="5" name="عنصر نائب للتذييل 21">
            <a:extLst>
              <a:ext uri="{FF2B5EF4-FFF2-40B4-BE49-F238E27FC236}">
                <a16:creationId xmlns:a16="http://schemas.microsoft.com/office/drawing/2014/main" id="{A7BA8C5E-E68A-1700-D7A6-4A9F8E90C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17">
            <a:extLst>
              <a:ext uri="{FF2B5EF4-FFF2-40B4-BE49-F238E27FC236}">
                <a16:creationId xmlns:a16="http://schemas.microsoft.com/office/drawing/2014/main" id="{9527CD02-68B1-8B15-7EBA-F852FD191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20F32-528B-4DEB-A4B0-F8A2672B0223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7892079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9">
            <a:extLst>
              <a:ext uri="{FF2B5EF4-FFF2-40B4-BE49-F238E27FC236}">
                <a16:creationId xmlns:a16="http://schemas.microsoft.com/office/drawing/2014/main" id="{E9A2A659-32FE-CE46-8CD8-5BAD3683B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489BE-6ED9-4737-BAAC-BFBE4DFA63F4}" type="datetime1">
              <a:rPr lang="ar-SA"/>
              <a:pPr>
                <a:defRPr/>
              </a:pPr>
              <a:t>20/02/1445</a:t>
            </a:fld>
            <a:endParaRPr lang="ar-SA"/>
          </a:p>
        </p:txBody>
      </p:sp>
      <p:sp>
        <p:nvSpPr>
          <p:cNvPr id="5" name="عنصر نائب للتذييل 21">
            <a:extLst>
              <a:ext uri="{FF2B5EF4-FFF2-40B4-BE49-F238E27FC236}">
                <a16:creationId xmlns:a16="http://schemas.microsoft.com/office/drawing/2014/main" id="{334A98CC-00C5-A231-7DF4-313169FD6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17">
            <a:extLst>
              <a:ext uri="{FF2B5EF4-FFF2-40B4-BE49-F238E27FC236}">
                <a16:creationId xmlns:a16="http://schemas.microsoft.com/office/drawing/2014/main" id="{0FBEE0D4-165B-B7D6-D096-C4EFE6B57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DB942-B1E6-46FC-BF65-33F5A359955D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350032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9">
            <a:extLst>
              <a:ext uri="{FF2B5EF4-FFF2-40B4-BE49-F238E27FC236}">
                <a16:creationId xmlns:a16="http://schemas.microsoft.com/office/drawing/2014/main" id="{3E5C7569-9CA1-3087-5523-05E62CA94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36186-0A32-4E9C-AD85-54DCFCEAA4DA}" type="datetimeFigureOut">
              <a:rPr lang="ar-SA"/>
              <a:pPr>
                <a:defRPr/>
              </a:pPr>
              <a:t>20/02/1445</a:t>
            </a:fld>
            <a:endParaRPr lang="ar-SA"/>
          </a:p>
        </p:txBody>
      </p:sp>
      <p:sp>
        <p:nvSpPr>
          <p:cNvPr id="6" name="عنصر نائب للتذييل 21">
            <a:extLst>
              <a:ext uri="{FF2B5EF4-FFF2-40B4-BE49-F238E27FC236}">
                <a16:creationId xmlns:a16="http://schemas.microsoft.com/office/drawing/2014/main" id="{39698174-3B23-01B5-B604-62BD1B80D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17">
            <a:extLst>
              <a:ext uri="{FF2B5EF4-FFF2-40B4-BE49-F238E27FC236}">
                <a16:creationId xmlns:a16="http://schemas.microsoft.com/office/drawing/2014/main" id="{61B5D68B-C182-A0B9-0C26-4FDF98BAF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88957-00D2-4742-88EB-E8C476CE11BE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439808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9">
            <a:extLst>
              <a:ext uri="{FF2B5EF4-FFF2-40B4-BE49-F238E27FC236}">
                <a16:creationId xmlns:a16="http://schemas.microsoft.com/office/drawing/2014/main" id="{DEE277AF-CF8E-AC0B-529B-CD244002D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1150A-C260-44F1-9889-9F3B2586E770}" type="datetimeFigureOut">
              <a:rPr lang="ar-SA"/>
              <a:pPr>
                <a:defRPr/>
              </a:pPr>
              <a:t>20/02/1445</a:t>
            </a:fld>
            <a:endParaRPr lang="ar-SA"/>
          </a:p>
        </p:txBody>
      </p:sp>
      <p:sp>
        <p:nvSpPr>
          <p:cNvPr id="8" name="عنصر نائب للتذييل 21">
            <a:extLst>
              <a:ext uri="{FF2B5EF4-FFF2-40B4-BE49-F238E27FC236}">
                <a16:creationId xmlns:a16="http://schemas.microsoft.com/office/drawing/2014/main" id="{F272CC9E-ACBD-6090-C8B2-AB0DD10DC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17">
            <a:extLst>
              <a:ext uri="{FF2B5EF4-FFF2-40B4-BE49-F238E27FC236}">
                <a16:creationId xmlns:a16="http://schemas.microsoft.com/office/drawing/2014/main" id="{010A6230-1FEB-37F4-91E8-747603F2E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ADBB8-C162-41D4-8886-30D9EB0157FE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411238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9">
            <a:extLst>
              <a:ext uri="{FF2B5EF4-FFF2-40B4-BE49-F238E27FC236}">
                <a16:creationId xmlns:a16="http://schemas.microsoft.com/office/drawing/2014/main" id="{9ADDC91F-7266-ECD7-B4EF-3AB4CF31C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5F845-968C-4340-BDE6-4D14657D6DEA}" type="datetimeFigureOut">
              <a:rPr lang="ar-SA"/>
              <a:pPr>
                <a:defRPr/>
              </a:pPr>
              <a:t>20/02/1445</a:t>
            </a:fld>
            <a:endParaRPr lang="ar-SA"/>
          </a:p>
        </p:txBody>
      </p:sp>
      <p:sp>
        <p:nvSpPr>
          <p:cNvPr id="4" name="عنصر نائب للتذييل 21">
            <a:extLst>
              <a:ext uri="{FF2B5EF4-FFF2-40B4-BE49-F238E27FC236}">
                <a16:creationId xmlns:a16="http://schemas.microsoft.com/office/drawing/2014/main" id="{367AEE51-B284-72BB-B5E8-7861688FF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17">
            <a:extLst>
              <a:ext uri="{FF2B5EF4-FFF2-40B4-BE49-F238E27FC236}">
                <a16:creationId xmlns:a16="http://schemas.microsoft.com/office/drawing/2014/main" id="{B8AA5853-57D0-9A7E-4D78-9F0FA84F9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B505E-A7CF-43FB-919C-76580597560B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102619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9">
            <a:extLst>
              <a:ext uri="{FF2B5EF4-FFF2-40B4-BE49-F238E27FC236}">
                <a16:creationId xmlns:a16="http://schemas.microsoft.com/office/drawing/2014/main" id="{14723589-BA47-25C4-A390-E32EDD0A5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DF2E2-3484-4CF1-BE3C-D7B32D2562DF}" type="datetimeFigureOut">
              <a:rPr lang="ar-SA"/>
              <a:pPr>
                <a:defRPr/>
              </a:pPr>
              <a:t>20/02/1445</a:t>
            </a:fld>
            <a:endParaRPr lang="ar-SA"/>
          </a:p>
        </p:txBody>
      </p:sp>
      <p:sp>
        <p:nvSpPr>
          <p:cNvPr id="3" name="عنصر نائب للتذييل 21">
            <a:extLst>
              <a:ext uri="{FF2B5EF4-FFF2-40B4-BE49-F238E27FC236}">
                <a16:creationId xmlns:a16="http://schemas.microsoft.com/office/drawing/2014/main" id="{144D3C96-CF7A-C950-D5A3-DC10476C8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17">
            <a:extLst>
              <a:ext uri="{FF2B5EF4-FFF2-40B4-BE49-F238E27FC236}">
                <a16:creationId xmlns:a16="http://schemas.microsoft.com/office/drawing/2014/main" id="{D9EDAAE6-3535-7971-824B-7CBC8F792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B60FD-5235-44EB-92A1-26AD7FD6EB83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781191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9">
            <a:extLst>
              <a:ext uri="{FF2B5EF4-FFF2-40B4-BE49-F238E27FC236}">
                <a16:creationId xmlns:a16="http://schemas.microsoft.com/office/drawing/2014/main" id="{CDFCDBBC-4D8C-E225-32E3-37BA8E409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C39BC-66BD-4BAA-A8A0-7519700B0B57}" type="datetimeFigureOut">
              <a:rPr lang="ar-SA"/>
              <a:pPr>
                <a:defRPr/>
              </a:pPr>
              <a:t>20/02/1445</a:t>
            </a:fld>
            <a:endParaRPr lang="ar-SA"/>
          </a:p>
        </p:txBody>
      </p:sp>
      <p:sp>
        <p:nvSpPr>
          <p:cNvPr id="6" name="عنصر نائب للتذييل 21">
            <a:extLst>
              <a:ext uri="{FF2B5EF4-FFF2-40B4-BE49-F238E27FC236}">
                <a16:creationId xmlns:a16="http://schemas.microsoft.com/office/drawing/2014/main" id="{C46E6B47-6AC5-F7C8-8635-0AC586541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17">
            <a:extLst>
              <a:ext uri="{FF2B5EF4-FFF2-40B4-BE49-F238E27FC236}">
                <a16:creationId xmlns:a16="http://schemas.microsoft.com/office/drawing/2014/main" id="{E0C5A3C6-06FC-090A-AAA4-926555253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DFDF0-3DF0-4037-B7A5-69972DE25CB8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991926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ذو زاوية واحدة مخدوشة ودائرية 13">
            <a:extLst>
              <a:ext uri="{FF2B5EF4-FFF2-40B4-BE49-F238E27FC236}">
                <a16:creationId xmlns:a16="http://schemas.microsoft.com/office/drawing/2014/main" id="{B5713DB2-B525-63D8-5D26-CD85E2047950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ajalla UI"/>
              <a:cs typeface="Majalla UI"/>
            </a:endParaRPr>
          </a:p>
        </p:txBody>
      </p:sp>
      <p:sp>
        <p:nvSpPr>
          <p:cNvPr id="6" name="مثلث قائم الزاوية 14">
            <a:extLst>
              <a:ext uri="{FF2B5EF4-FFF2-40B4-BE49-F238E27FC236}">
                <a16:creationId xmlns:a16="http://schemas.microsoft.com/office/drawing/2014/main" id="{A4064888-3AB3-5945-D32D-FDD92F48B77A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Majalla UI"/>
              <a:cs typeface="Majalla UI"/>
            </a:endParaRPr>
          </a:p>
        </p:txBody>
      </p:sp>
      <p:sp>
        <p:nvSpPr>
          <p:cNvPr id="7" name="شكل حر 15">
            <a:extLst>
              <a:ext uri="{FF2B5EF4-FFF2-40B4-BE49-F238E27FC236}">
                <a16:creationId xmlns:a16="http://schemas.microsoft.com/office/drawing/2014/main" id="{31DB089C-541D-A732-3BB4-C791405137FF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latin typeface="Constantia" pitchFamily="18" charset="0"/>
            </a:endParaRPr>
          </a:p>
        </p:txBody>
      </p:sp>
      <p:sp>
        <p:nvSpPr>
          <p:cNvPr id="8" name="شكل حر 16">
            <a:extLst>
              <a:ext uri="{FF2B5EF4-FFF2-40B4-BE49-F238E27FC236}">
                <a16:creationId xmlns:a16="http://schemas.microsoft.com/office/drawing/2014/main" id="{172DC621-9710-5ADC-2313-EFF1E5B3A641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latin typeface="Constantia" pitchFamily="18" charset="0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ar-SA" noProof="0"/>
              <a:t>انقر فوق الرمز لإضافة صورة</a:t>
            </a:r>
            <a:endParaRPr lang="en-US" noProof="0" dirty="0"/>
          </a:p>
        </p:txBody>
      </p:sp>
      <p:sp>
        <p:nvSpPr>
          <p:cNvPr id="9" name="عنصر نائب للتاريخ 4">
            <a:extLst>
              <a:ext uri="{FF2B5EF4-FFF2-40B4-BE49-F238E27FC236}">
                <a16:creationId xmlns:a16="http://schemas.microsoft.com/office/drawing/2014/main" id="{8287F509-7CDF-D618-2A08-9BB625AA3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B6291-AEC3-4FCB-B3B2-FDA0BD32E40B}" type="datetimeFigureOut">
              <a:rPr lang="ar-SA"/>
              <a:pPr>
                <a:defRPr/>
              </a:pPr>
              <a:t>20/02/1445</a:t>
            </a:fld>
            <a:endParaRPr lang="ar-SA"/>
          </a:p>
        </p:txBody>
      </p:sp>
      <p:sp>
        <p:nvSpPr>
          <p:cNvPr id="10" name="عنصر نائب للتذييل 5">
            <a:extLst>
              <a:ext uri="{FF2B5EF4-FFF2-40B4-BE49-F238E27FC236}">
                <a16:creationId xmlns:a16="http://schemas.microsoft.com/office/drawing/2014/main" id="{675EAC67-3D67-9D0B-5D8E-3D3C15CF4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1" name="عنصر نائب لرقم الشريحة 6">
            <a:extLst>
              <a:ext uri="{FF2B5EF4-FFF2-40B4-BE49-F238E27FC236}">
                <a16:creationId xmlns:a16="http://schemas.microsoft.com/office/drawing/2014/main" id="{5CB584BC-2304-0828-08A6-42648AFCC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5B8022F2-C76F-4285-86C1-EABBE589B3DC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816549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 /><Relationship Id="rId3" Type="http://schemas.openxmlformats.org/officeDocument/2006/relationships/slideLayout" Target="../slideLayouts/slideLayout25.xml" /><Relationship Id="rId7" Type="http://schemas.openxmlformats.org/officeDocument/2006/relationships/slideLayout" Target="../slideLayouts/slideLayout29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24.xml" /><Relationship Id="rId1" Type="http://schemas.openxmlformats.org/officeDocument/2006/relationships/slideLayout" Target="../slideLayouts/slideLayout23.xml" /><Relationship Id="rId6" Type="http://schemas.openxmlformats.org/officeDocument/2006/relationships/slideLayout" Target="../slideLayouts/slideLayout28.xml" /><Relationship Id="rId11" Type="http://schemas.openxmlformats.org/officeDocument/2006/relationships/slideLayout" Target="../slideLayouts/slideLayout33.xml" /><Relationship Id="rId5" Type="http://schemas.openxmlformats.org/officeDocument/2006/relationships/slideLayout" Target="../slideLayouts/slideLayout27.xml" /><Relationship Id="rId10" Type="http://schemas.openxmlformats.org/officeDocument/2006/relationships/slideLayout" Target="../slideLayouts/slideLayout32.xml" /><Relationship Id="rId4" Type="http://schemas.openxmlformats.org/officeDocument/2006/relationships/slideLayout" Target="../slideLayouts/slideLayout26.xml" /><Relationship Id="rId9" Type="http://schemas.openxmlformats.org/officeDocument/2006/relationships/slideLayout" Target="../slideLayouts/slideLayout3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>
            <a:extLst>
              <a:ext uri="{FF2B5EF4-FFF2-40B4-BE49-F238E27FC236}">
                <a16:creationId xmlns:a16="http://schemas.microsoft.com/office/drawing/2014/main" id="{12521A65-3AF2-E468-42BA-EE6706FDF219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latin typeface="Constantia" pitchFamily="18" charset="0"/>
            </a:endParaRPr>
          </a:p>
        </p:txBody>
      </p:sp>
      <p:sp>
        <p:nvSpPr>
          <p:cNvPr id="8" name="شكل حر 7">
            <a:extLst>
              <a:ext uri="{FF2B5EF4-FFF2-40B4-BE49-F238E27FC236}">
                <a16:creationId xmlns:a16="http://schemas.microsoft.com/office/drawing/2014/main" id="{E23BB108-44F5-A743-8104-23697E632777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latin typeface="Constantia" pitchFamily="18" charset="0"/>
            </a:endParaRPr>
          </a:p>
        </p:txBody>
      </p:sp>
      <p:sp>
        <p:nvSpPr>
          <p:cNvPr id="1028" name="عنصر نائب للعنوان 8">
            <a:extLst>
              <a:ext uri="{FF2B5EF4-FFF2-40B4-BE49-F238E27FC236}">
                <a16:creationId xmlns:a16="http://schemas.microsoft.com/office/drawing/2014/main" id="{E75BD4B9-9AED-285D-29B8-7BC9967FD94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نمط العنوان الرئيسي</a:t>
            </a:r>
          </a:p>
        </p:txBody>
      </p:sp>
      <p:sp>
        <p:nvSpPr>
          <p:cNvPr id="1029" name="عنصر نائب للنص 29">
            <a:extLst>
              <a:ext uri="{FF2B5EF4-FFF2-40B4-BE49-F238E27FC236}">
                <a16:creationId xmlns:a16="http://schemas.microsoft.com/office/drawing/2014/main" id="{9490882C-CA2A-33FA-AAAC-9A0D0684CA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</a:p>
          <a:p>
            <a:pPr lvl="1"/>
            <a:r>
              <a:rPr lang="ar-SA" altLang="en-US"/>
              <a:t>المستوى الثاني</a:t>
            </a:r>
          </a:p>
          <a:p>
            <a:pPr lvl="2"/>
            <a:r>
              <a:rPr lang="ar-SA" altLang="en-US"/>
              <a:t>المستوى الثالث</a:t>
            </a:r>
          </a:p>
          <a:p>
            <a:pPr lvl="3"/>
            <a:r>
              <a:rPr lang="ar-SA" altLang="en-US"/>
              <a:t>المستوى الرابع</a:t>
            </a:r>
          </a:p>
          <a:p>
            <a:pPr lvl="4"/>
            <a:r>
              <a:rPr lang="ar-SA" altLang="en-US"/>
              <a:t>المستوى الخامس</a:t>
            </a:r>
          </a:p>
        </p:txBody>
      </p:sp>
      <p:sp>
        <p:nvSpPr>
          <p:cNvPr id="10" name="عنصر نائب للتاريخ 9">
            <a:extLst>
              <a:ext uri="{FF2B5EF4-FFF2-40B4-BE49-F238E27FC236}">
                <a16:creationId xmlns:a16="http://schemas.microsoft.com/office/drawing/2014/main" id="{800EC3AE-F9F5-36B5-8F48-3F77B4868D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FABE28E-6BDF-44BF-A16F-A0ED4D14FE37}" type="datetimeFigureOut">
              <a:rPr lang="ar-SA"/>
              <a:pPr>
                <a:defRPr/>
              </a:pPr>
              <a:t>20/02/1445</a:t>
            </a:fld>
            <a:endParaRPr lang="ar-SA"/>
          </a:p>
        </p:txBody>
      </p:sp>
      <p:sp>
        <p:nvSpPr>
          <p:cNvPr id="22" name="عنصر نائب للتذييل 21">
            <a:extLst>
              <a:ext uri="{FF2B5EF4-FFF2-40B4-BE49-F238E27FC236}">
                <a16:creationId xmlns:a16="http://schemas.microsoft.com/office/drawing/2014/main" id="{34CA67E2-E77F-9934-8B1A-674A3B1663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8" name="عنصر نائب لرقم الشريحة 17">
            <a:extLst>
              <a:ext uri="{FF2B5EF4-FFF2-40B4-BE49-F238E27FC236}">
                <a16:creationId xmlns:a16="http://schemas.microsoft.com/office/drawing/2014/main" id="{94103FE0-6232-3DF6-4A72-5A6CE82F7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fld id="{4120E734-A255-4990-B9CC-F22290C6EACD}" type="slidenum">
              <a:rPr lang="ar-SA" altLang="en-US"/>
              <a:pPr/>
              <a:t>‹#›</a:t>
            </a:fld>
            <a:endParaRPr lang="ar-SA" altLang="en-US"/>
          </a:p>
        </p:txBody>
      </p:sp>
      <p:grpSp>
        <p:nvGrpSpPr>
          <p:cNvPr id="1033" name="مجموعة 1">
            <a:extLst>
              <a:ext uri="{FF2B5EF4-FFF2-40B4-BE49-F238E27FC236}">
                <a16:creationId xmlns:a16="http://schemas.microsoft.com/office/drawing/2014/main" id="{FE173A24-8C16-863B-077C-C36A9C43629F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شكل حر 11">
              <a:extLst>
                <a:ext uri="{FF2B5EF4-FFF2-40B4-BE49-F238E27FC236}">
                  <a16:creationId xmlns:a16="http://schemas.microsoft.com/office/drawing/2014/main" id="{18383DED-C6E9-C9E4-4087-5B3BFEB5C916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Constantia" pitchFamily="18" charset="0"/>
              </a:endParaRPr>
            </a:p>
          </p:txBody>
        </p:sp>
        <p:sp>
          <p:nvSpPr>
            <p:cNvPr id="13" name="شكل حر 12">
              <a:extLst>
                <a:ext uri="{FF2B5EF4-FFF2-40B4-BE49-F238E27FC236}">
                  <a16:creationId xmlns:a16="http://schemas.microsoft.com/office/drawing/2014/main" id="{7835A04A-5B6C-5B38-189A-154E5720D231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Constantia" pitchFamily="18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9" r:id="rId1"/>
    <p:sldLayoutId id="2147484240" r:id="rId2"/>
    <p:sldLayoutId id="2147484241" r:id="rId3"/>
    <p:sldLayoutId id="2147484242" r:id="rId4"/>
    <p:sldLayoutId id="2147484243" r:id="rId5"/>
    <p:sldLayoutId id="2147484244" r:id="rId6"/>
    <p:sldLayoutId id="2147484245" r:id="rId7"/>
    <p:sldLayoutId id="2147484246" r:id="rId8"/>
    <p:sldLayoutId id="2147484269" r:id="rId9"/>
    <p:sldLayoutId id="2147484247" r:id="rId10"/>
    <p:sldLayoutId id="2147484248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5pPr>
      <a:lvl6pPr marL="4572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6pPr>
      <a:lvl7pPr marL="9144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7pPr>
      <a:lvl8pPr marL="13716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8pPr>
      <a:lvl9pPr marL="18288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9pPr>
    </p:titleStyle>
    <p:bodyStyle>
      <a:lvl1pPr marL="273050" indent="-273050" algn="r" rtl="1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Majalla UI"/>
          <a:cs typeface="+mn-cs"/>
        </a:defRPr>
      </a:lvl1pPr>
      <a:lvl2pPr marL="639763" indent="-246063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Majalla UI"/>
          <a:cs typeface="+mn-cs"/>
        </a:defRPr>
      </a:lvl2pPr>
      <a:lvl3pPr marL="914400" indent="-246063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Majalla UI"/>
          <a:cs typeface="+mn-cs"/>
        </a:defRPr>
      </a:lvl3pPr>
      <a:lvl4pPr marL="1187450" indent="-209550" algn="r" rtl="1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Majalla UI"/>
          <a:cs typeface="+mn-cs"/>
        </a:defRPr>
      </a:lvl4pPr>
      <a:lvl5pPr marL="1462088" indent="-209550" algn="r" rtl="1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Majalla UI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>
            <a:extLst>
              <a:ext uri="{FF2B5EF4-FFF2-40B4-BE49-F238E27FC236}">
                <a16:creationId xmlns:a16="http://schemas.microsoft.com/office/drawing/2014/main" id="{B3BA7A2B-999B-3D4F-7E50-D4594F082C06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8" name="شكل حر 7">
            <a:extLst>
              <a:ext uri="{FF2B5EF4-FFF2-40B4-BE49-F238E27FC236}">
                <a16:creationId xmlns:a16="http://schemas.microsoft.com/office/drawing/2014/main" id="{03BD2D32-51BC-F6EF-694D-F3EE258E77B1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2052" name="عنصر نائب للعنوان 8">
            <a:extLst>
              <a:ext uri="{FF2B5EF4-FFF2-40B4-BE49-F238E27FC236}">
                <a16:creationId xmlns:a16="http://schemas.microsoft.com/office/drawing/2014/main" id="{9A00510C-639D-7FBC-CB19-784A5CB9DE0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نمط العنوان الرئيسي</a:t>
            </a:r>
          </a:p>
        </p:txBody>
      </p:sp>
      <p:sp>
        <p:nvSpPr>
          <p:cNvPr id="2053" name="عنصر نائب للنص 29">
            <a:extLst>
              <a:ext uri="{FF2B5EF4-FFF2-40B4-BE49-F238E27FC236}">
                <a16:creationId xmlns:a16="http://schemas.microsoft.com/office/drawing/2014/main" id="{F8310B99-B4E5-6A0D-8D48-44E0B2F0B9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</a:p>
          <a:p>
            <a:pPr lvl="1"/>
            <a:r>
              <a:rPr lang="ar-SA" altLang="en-US"/>
              <a:t>المستوى الثاني</a:t>
            </a:r>
          </a:p>
          <a:p>
            <a:pPr lvl="2"/>
            <a:r>
              <a:rPr lang="ar-SA" altLang="en-US"/>
              <a:t>المستوى الثالث</a:t>
            </a:r>
          </a:p>
          <a:p>
            <a:pPr lvl="3"/>
            <a:r>
              <a:rPr lang="ar-SA" altLang="en-US"/>
              <a:t>المستوى الرابع</a:t>
            </a:r>
          </a:p>
          <a:p>
            <a:pPr lvl="4"/>
            <a:r>
              <a:rPr lang="ar-SA" altLang="en-US"/>
              <a:t>المستوى الخامس</a:t>
            </a:r>
          </a:p>
        </p:txBody>
      </p:sp>
      <p:sp>
        <p:nvSpPr>
          <p:cNvPr id="10" name="عنصر نائب للتاريخ 9">
            <a:extLst>
              <a:ext uri="{FF2B5EF4-FFF2-40B4-BE49-F238E27FC236}">
                <a16:creationId xmlns:a16="http://schemas.microsoft.com/office/drawing/2014/main" id="{83C50805-2DA8-F3EB-3BBB-E1AAAD4E29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79489BE-6ED9-4737-BAAC-BFBE4DFA63F4}" type="datetime1">
              <a:rPr lang="ar-SA"/>
              <a:pPr>
                <a:defRPr/>
              </a:pPr>
              <a:t>20/02/1445</a:t>
            </a:fld>
            <a:endParaRPr lang="ar-SA"/>
          </a:p>
        </p:txBody>
      </p:sp>
      <p:sp>
        <p:nvSpPr>
          <p:cNvPr id="22" name="عنصر نائب للتذييل 21">
            <a:extLst>
              <a:ext uri="{FF2B5EF4-FFF2-40B4-BE49-F238E27FC236}">
                <a16:creationId xmlns:a16="http://schemas.microsoft.com/office/drawing/2014/main" id="{D74657A9-6103-1FCD-B877-BEB05A39EF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8" name="عنصر نائب لرقم الشريحة 17">
            <a:extLst>
              <a:ext uri="{FF2B5EF4-FFF2-40B4-BE49-F238E27FC236}">
                <a16:creationId xmlns:a16="http://schemas.microsoft.com/office/drawing/2014/main" id="{9C772B0B-663F-C0BF-E642-F73A9D0DA8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fld id="{562484F6-F9C6-4549-B431-B4F483BF9BCD}" type="slidenum">
              <a:rPr lang="ar-SA" altLang="en-US"/>
              <a:pPr/>
              <a:t>‹#›</a:t>
            </a:fld>
            <a:endParaRPr lang="ar-SA" altLang="en-US"/>
          </a:p>
        </p:txBody>
      </p:sp>
      <p:grpSp>
        <p:nvGrpSpPr>
          <p:cNvPr id="2057" name="مجموعة 1">
            <a:extLst>
              <a:ext uri="{FF2B5EF4-FFF2-40B4-BE49-F238E27FC236}">
                <a16:creationId xmlns:a16="http://schemas.microsoft.com/office/drawing/2014/main" id="{51ED10EF-E1C3-DFBE-BD37-2E8FEAE981E5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شكل حر 11">
              <a:extLst>
                <a:ext uri="{FF2B5EF4-FFF2-40B4-BE49-F238E27FC236}">
                  <a16:creationId xmlns:a16="http://schemas.microsoft.com/office/drawing/2014/main" id="{04FB570D-B09C-9450-06D5-896FEF158EFC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شكل حر 12">
              <a:extLst>
                <a:ext uri="{FF2B5EF4-FFF2-40B4-BE49-F238E27FC236}">
                  <a16:creationId xmlns:a16="http://schemas.microsoft.com/office/drawing/2014/main" id="{0F4D1275-DBB3-073A-D6FF-E30817342DEA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70" r:id="rId9"/>
    <p:sldLayoutId id="2147484257" r:id="rId10"/>
    <p:sldLayoutId id="2147484258" r:id="rId11"/>
  </p:sldLayoutIdLst>
  <p:hf sldNum="0" hdr="0" ftr="0" dt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5pPr>
      <a:lvl6pPr marL="4572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6pPr>
      <a:lvl7pPr marL="9144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7pPr>
      <a:lvl8pPr marL="13716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8pPr>
      <a:lvl9pPr marL="18288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9pPr>
    </p:titleStyle>
    <p:bodyStyle>
      <a:lvl1pPr marL="273050" indent="-273050" algn="r" rtl="1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Majalla UI"/>
          <a:cs typeface="+mn-cs"/>
        </a:defRPr>
      </a:lvl1pPr>
      <a:lvl2pPr marL="639763" indent="-246063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Majalla UI"/>
          <a:cs typeface="+mn-cs"/>
        </a:defRPr>
      </a:lvl2pPr>
      <a:lvl3pPr marL="914400" indent="-246063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Majalla UI"/>
          <a:cs typeface="+mn-cs"/>
        </a:defRPr>
      </a:lvl3pPr>
      <a:lvl4pPr marL="1187450" indent="-209550" algn="r" rtl="1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Majalla UI"/>
          <a:cs typeface="+mn-cs"/>
        </a:defRPr>
      </a:lvl4pPr>
      <a:lvl5pPr marL="1462088" indent="-209550" algn="r" rtl="1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Majalla UI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>
            <a:extLst>
              <a:ext uri="{FF2B5EF4-FFF2-40B4-BE49-F238E27FC236}">
                <a16:creationId xmlns:a16="http://schemas.microsoft.com/office/drawing/2014/main" id="{4D8CA400-96DE-6315-16D2-2AA7B453642A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8" name="شكل حر 7">
            <a:extLst>
              <a:ext uri="{FF2B5EF4-FFF2-40B4-BE49-F238E27FC236}">
                <a16:creationId xmlns:a16="http://schemas.microsoft.com/office/drawing/2014/main" id="{A1B748C8-9353-1810-5778-C8D8C55820E2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3076" name="عنصر نائب للعنوان 8">
            <a:extLst>
              <a:ext uri="{FF2B5EF4-FFF2-40B4-BE49-F238E27FC236}">
                <a16:creationId xmlns:a16="http://schemas.microsoft.com/office/drawing/2014/main" id="{94FE2850-8323-32CD-12AA-55FF63CCDFC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نمط العنوان الرئيسي</a:t>
            </a:r>
          </a:p>
        </p:txBody>
      </p:sp>
      <p:sp>
        <p:nvSpPr>
          <p:cNvPr id="3077" name="عنصر نائب للنص 29">
            <a:extLst>
              <a:ext uri="{FF2B5EF4-FFF2-40B4-BE49-F238E27FC236}">
                <a16:creationId xmlns:a16="http://schemas.microsoft.com/office/drawing/2014/main" id="{857265DD-91CB-A576-D4FD-8EF76AC9B0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</a:p>
          <a:p>
            <a:pPr lvl="1"/>
            <a:r>
              <a:rPr lang="ar-SA" altLang="en-US"/>
              <a:t>المستوى الثاني</a:t>
            </a:r>
          </a:p>
          <a:p>
            <a:pPr lvl="2"/>
            <a:r>
              <a:rPr lang="ar-SA" altLang="en-US"/>
              <a:t>المستوى الثالث</a:t>
            </a:r>
          </a:p>
          <a:p>
            <a:pPr lvl="3"/>
            <a:r>
              <a:rPr lang="ar-SA" altLang="en-US"/>
              <a:t>المستوى الرابع</a:t>
            </a:r>
          </a:p>
          <a:p>
            <a:pPr lvl="4"/>
            <a:r>
              <a:rPr lang="ar-SA" altLang="en-US"/>
              <a:t>المستوى الخامس</a:t>
            </a:r>
          </a:p>
        </p:txBody>
      </p:sp>
      <p:sp>
        <p:nvSpPr>
          <p:cNvPr id="10" name="عنصر نائب للتاريخ 9">
            <a:extLst>
              <a:ext uri="{FF2B5EF4-FFF2-40B4-BE49-F238E27FC236}">
                <a16:creationId xmlns:a16="http://schemas.microsoft.com/office/drawing/2014/main" id="{2076061B-7D1D-A9E4-499C-5D67984D30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79489BE-6ED9-4737-BAAC-BFBE4DFA63F4}" type="datetime1">
              <a:rPr lang="ar-SA"/>
              <a:pPr>
                <a:defRPr/>
              </a:pPr>
              <a:t>20/02/1445</a:t>
            </a:fld>
            <a:endParaRPr lang="ar-SA"/>
          </a:p>
        </p:txBody>
      </p:sp>
      <p:sp>
        <p:nvSpPr>
          <p:cNvPr id="22" name="عنصر نائب للتذييل 21">
            <a:extLst>
              <a:ext uri="{FF2B5EF4-FFF2-40B4-BE49-F238E27FC236}">
                <a16:creationId xmlns:a16="http://schemas.microsoft.com/office/drawing/2014/main" id="{7E6C5AEF-D347-5FED-9B8A-B7761AFED3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8" name="عنصر نائب لرقم الشريحة 17">
            <a:extLst>
              <a:ext uri="{FF2B5EF4-FFF2-40B4-BE49-F238E27FC236}">
                <a16:creationId xmlns:a16="http://schemas.microsoft.com/office/drawing/2014/main" id="{155E2F21-DAE8-28D6-53CF-F06F808F9A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fld id="{734FFD14-3AAA-419F-B40B-300257DBDE60}" type="slidenum">
              <a:rPr lang="ar-SA" altLang="en-US"/>
              <a:pPr/>
              <a:t>‹#›</a:t>
            </a:fld>
            <a:endParaRPr lang="ar-SA" altLang="en-US"/>
          </a:p>
        </p:txBody>
      </p:sp>
      <p:grpSp>
        <p:nvGrpSpPr>
          <p:cNvPr id="3081" name="مجموعة 1">
            <a:extLst>
              <a:ext uri="{FF2B5EF4-FFF2-40B4-BE49-F238E27FC236}">
                <a16:creationId xmlns:a16="http://schemas.microsoft.com/office/drawing/2014/main" id="{11C84789-17C1-1043-CE67-D4250288954D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شكل حر 11">
              <a:extLst>
                <a:ext uri="{FF2B5EF4-FFF2-40B4-BE49-F238E27FC236}">
                  <a16:creationId xmlns:a16="http://schemas.microsoft.com/office/drawing/2014/main" id="{7E61DF6A-65E4-8477-E61A-5D47F263C95C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شكل حر 12">
              <a:extLst>
                <a:ext uri="{FF2B5EF4-FFF2-40B4-BE49-F238E27FC236}">
                  <a16:creationId xmlns:a16="http://schemas.microsoft.com/office/drawing/2014/main" id="{15BC40D2-2B55-B47D-BD0C-BD12FB3086F4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9" r:id="rId1"/>
    <p:sldLayoutId id="2147484260" r:id="rId2"/>
    <p:sldLayoutId id="2147484261" r:id="rId3"/>
    <p:sldLayoutId id="2147484262" r:id="rId4"/>
    <p:sldLayoutId id="2147484263" r:id="rId5"/>
    <p:sldLayoutId id="2147484264" r:id="rId6"/>
    <p:sldLayoutId id="2147484265" r:id="rId7"/>
    <p:sldLayoutId id="2147484266" r:id="rId8"/>
    <p:sldLayoutId id="2147484271" r:id="rId9"/>
    <p:sldLayoutId id="2147484267" r:id="rId10"/>
    <p:sldLayoutId id="2147484268" r:id="rId11"/>
  </p:sldLayoutIdLst>
  <p:hf sldNum="0" hdr="0" ftr="0" dt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5pPr>
      <a:lvl6pPr marL="4572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6pPr>
      <a:lvl7pPr marL="9144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7pPr>
      <a:lvl8pPr marL="13716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8pPr>
      <a:lvl9pPr marL="18288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9pPr>
    </p:titleStyle>
    <p:bodyStyle>
      <a:lvl1pPr marL="273050" indent="-273050" algn="r" rtl="1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Majalla UI"/>
          <a:cs typeface="+mn-cs"/>
        </a:defRPr>
      </a:lvl1pPr>
      <a:lvl2pPr marL="639763" indent="-246063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Majalla UI"/>
          <a:cs typeface="+mn-cs"/>
        </a:defRPr>
      </a:lvl2pPr>
      <a:lvl3pPr marL="914400" indent="-246063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Majalla UI"/>
          <a:cs typeface="+mn-cs"/>
        </a:defRPr>
      </a:lvl3pPr>
      <a:lvl4pPr marL="1187450" indent="-209550" algn="r" rtl="1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Majalla UI"/>
          <a:cs typeface="+mn-cs"/>
        </a:defRPr>
      </a:lvl4pPr>
      <a:lvl5pPr marL="1462088" indent="-209550" algn="r" rtl="1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Majalla UI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9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D6D9C13E-9293-4B94-2E76-989F03A256E1}"/>
              </a:ext>
            </a:extLst>
          </p:cNvPr>
          <p:cNvSpPr/>
          <p:nvPr/>
        </p:nvSpPr>
        <p:spPr>
          <a:xfrm>
            <a:off x="357158" y="1500174"/>
            <a:ext cx="8533106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Cellular reaction to an injury</a:t>
            </a:r>
            <a:endParaRPr lang="ar-SA" sz="6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19454858-E688-889B-E451-723555435C3C}"/>
              </a:ext>
            </a:extLst>
          </p:cNvPr>
          <p:cNvSpPr/>
          <p:nvPr/>
        </p:nvSpPr>
        <p:spPr>
          <a:xfrm>
            <a:off x="1115616" y="4077072"/>
            <a:ext cx="6685306" cy="206210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DR.SUADAD ASIM  ASS.PROFF.DERARTMENT OF PATHOLOGY , BASRHA MEDICAL COLLEGE</a:t>
            </a:r>
            <a:endParaRPr lang="ar-SA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D96C4F56-52EA-A555-76F3-465339C3CD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42875"/>
            <a:ext cx="9144000" cy="1173163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3333FF"/>
                </a:solidFill>
                <a:cs typeface="Traditional Arabic" panose="02020603050405020304" pitchFamily="18" charset="-78"/>
              </a:rPr>
              <a:t>INJURY CAUSES</a:t>
            </a:r>
          </a:p>
        </p:txBody>
      </p:sp>
      <p:sp>
        <p:nvSpPr>
          <p:cNvPr id="16387" name="Text Box 6">
            <a:extLst>
              <a:ext uri="{FF2B5EF4-FFF2-40B4-BE49-F238E27FC236}">
                <a16:creationId xmlns:a16="http://schemas.microsoft.com/office/drawing/2014/main" id="{843A509C-FBEF-7472-AE5D-F53B1183B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339850"/>
            <a:ext cx="8382000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Hypoxia, (decreased O2)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000" b="1"/>
              <a:t>PHYSICAL</a:t>
            </a:r>
            <a:r>
              <a:rPr lang="en-US" altLang="en-US" sz="1600" b="1"/>
              <a:t> Agents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000" b="1"/>
              <a:t>CHEMICAL</a:t>
            </a:r>
            <a:r>
              <a:rPr lang="en-US" altLang="en-US" sz="1600" b="1"/>
              <a:t> Agents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000" b="1"/>
              <a:t>INFECTIOUS</a:t>
            </a:r>
            <a:r>
              <a:rPr lang="en-US" altLang="en-US" sz="1600" b="1"/>
              <a:t> Agents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400" b="1"/>
              <a:t>Immunologic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400" b="1"/>
              <a:t>Genetic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400" b="1"/>
              <a:t>Nutritional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400" b="1"/>
              <a:t>Aging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id="{51193AA9-892F-3F96-D831-1EDBA1DC8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928688"/>
            <a:ext cx="8281987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1pPr>
            <a:lvl2pPr marL="742950" indent="-285750" eaLnBrk="0" hangingPunct="0"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2pPr>
            <a:lvl3pPr marL="1143000" indent="-228600" eaLnBrk="0" hangingPunct="0"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3pPr>
            <a:lvl4pPr marL="1600200" indent="-228600" eaLnBrk="0" hangingPunct="0"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4pPr>
            <a:lvl5pPr marL="2057400" indent="-228600" eaLnBrk="0" hangingPunct="0"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9pPr>
          </a:lstStyle>
          <a:p>
            <a:pPr algn="l" eaLnBrk="1" hangingPunct="1">
              <a:lnSpc>
                <a:spcPct val="150000"/>
              </a:lnSpc>
            </a:pPr>
            <a:endParaRPr lang="en-US" altLang="en-US" sz="200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altLang="en-US" sz="2800">
                <a:cs typeface="Times New Roman" panose="02020603050405020304" pitchFamily="18" charset="0"/>
              </a:rPr>
              <a:t>1-</a:t>
            </a:r>
            <a:r>
              <a:rPr lang="en-US" altLang="en-US" sz="2800">
                <a:solidFill>
                  <a:srgbClr val="FF0000"/>
                </a:solidFill>
                <a:cs typeface="Times New Roman" panose="02020603050405020304" pitchFamily="18" charset="0"/>
              </a:rPr>
              <a:t> hypoxia or O2 defeciency (most common) and important cause</a:t>
            </a:r>
            <a:endParaRPr lang="en-US" altLang="en-US" sz="2800"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800" u="sng">
                <a:solidFill>
                  <a:srgbClr val="990000"/>
                </a:solidFill>
                <a:cs typeface="Arial" panose="020B0604020202020204" pitchFamily="34" charset="0"/>
              </a:rPr>
              <a:t>*  </a:t>
            </a:r>
            <a:r>
              <a:rPr lang="en-US" altLang="en-US" sz="2400" u="sng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u="sng">
                <a:cs typeface="Arial" panose="020B0604020202020204" pitchFamily="34" charset="0"/>
              </a:rPr>
              <a:t>Ischemia</a:t>
            </a:r>
            <a:r>
              <a:rPr lang="en-US" altLang="en-US" sz="2400">
                <a:cs typeface="Arial" panose="020B0604020202020204" pitchFamily="34" charset="0"/>
              </a:rPr>
              <a:t> reduced blood supply to tissue</a:t>
            </a:r>
          </a:p>
          <a:p>
            <a:pPr algn="l">
              <a:lnSpc>
                <a:spcPct val="150000"/>
              </a:lnSpc>
            </a:pPr>
            <a:endParaRPr lang="ar-EG" altLang="en-US" sz="200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altLang="en-US" sz="2800">
                <a:solidFill>
                  <a:srgbClr val="FF0000"/>
                </a:solidFill>
                <a:cs typeface="Arial" panose="020B0604020202020204" pitchFamily="34" charset="0"/>
              </a:rPr>
              <a:t>*</a:t>
            </a:r>
            <a:r>
              <a:rPr lang="en-US" altLang="en-US" sz="2400">
                <a:solidFill>
                  <a:srgbClr val="FF0000"/>
                </a:solidFill>
                <a:cs typeface="Arial" panose="020B0604020202020204" pitchFamily="34" charset="0"/>
              </a:rPr>
              <a:t>   </a:t>
            </a:r>
            <a:r>
              <a:rPr lang="en-US" altLang="en-US" sz="2400">
                <a:cs typeface="Arial" panose="020B0604020202020204" pitchFamily="34" charset="0"/>
              </a:rPr>
              <a:t>Inadequate oxygenation of the blood</a:t>
            </a:r>
            <a:r>
              <a:rPr lang="en-US" altLang="en-US" sz="2400" u="sng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endParaRPr lang="en-US" altLang="en-US" sz="2400"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altLang="en-US" sz="2400">
                <a:cs typeface="Arial" panose="020B0604020202020204" pitchFamily="34" charset="0"/>
              </a:rPr>
              <a:t>Example</a:t>
            </a:r>
            <a:r>
              <a:rPr lang="en-US" altLang="en-US" sz="2400" u="sng">
                <a:cs typeface="Arial" panose="020B0604020202020204" pitchFamily="34" charset="0"/>
              </a:rPr>
              <a:t> </a:t>
            </a:r>
          </a:p>
          <a:p>
            <a:pPr algn="l">
              <a:lnSpc>
                <a:spcPct val="150000"/>
              </a:lnSpc>
            </a:pPr>
            <a:r>
              <a:rPr lang="en-US" altLang="en-US" sz="2400">
                <a:cs typeface="Arial" panose="020B0604020202020204" pitchFamily="34" charset="0"/>
              </a:rPr>
              <a:t> * Pneumonia  </a:t>
            </a:r>
          </a:p>
          <a:p>
            <a:pPr algn="l">
              <a:lnSpc>
                <a:spcPct val="150000"/>
              </a:lnSpc>
            </a:pPr>
            <a:r>
              <a:rPr lang="en-US" altLang="en-US" sz="2800">
                <a:solidFill>
                  <a:srgbClr val="FF0000"/>
                </a:solidFill>
                <a:cs typeface="Arial" panose="020B0604020202020204" pitchFamily="34" charset="0"/>
              </a:rPr>
              <a:t>*</a:t>
            </a:r>
            <a:r>
              <a:rPr lang="en-US" altLang="en-US" sz="2400">
                <a:solidFill>
                  <a:srgbClr val="0000FF"/>
                </a:solidFill>
                <a:cs typeface="Arial" panose="020B0604020202020204" pitchFamily="34" charset="0"/>
              </a:rPr>
              <a:t>   </a:t>
            </a:r>
            <a:r>
              <a:rPr lang="en-US" altLang="en-US" sz="2400">
                <a:cs typeface="Arial" panose="020B0604020202020204" pitchFamily="34" charset="0"/>
              </a:rPr>
              <a:t>Reduction in O2 carrying capacity of the blood as in anemia</a:t>
            </a:r>
            <a:endParaRPr lang="en-US" altLang="en-US" sz="2000">
              <a:cs typeface="Arial" panose="020B0604020202020204" pitchFamily="34" charset="0"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4EF44E10-675E-4226-F2CA-5E43A83ED128}"/>
              </a:ext>
            </a:extLst>
          </p:cNvPr>
          <p:cNvSpPr/>
          <p:nvPr/>
        </p:nvSpPr>
        <p:spPr>
          <a:xfrm>
            <a:off x="285720" y="285728"/>
            <a:ext cx="6026137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u="sng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Rounded MT Bold" pitchFamily="34" charset="0"/>
                <a:cs typeface="Times New Roman" pitchFamily="18" charset="0"/>
              </a:rPr>
              <a:t>Causes of cell injury</a:t>
            </a:r>
          </a:p>
          <a:p>
            <a:pPr algn="ctr">
              <a:defRPr/>
            </a:pPr>
            <a:endParaRPr lang="ar-SA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id="{DB425EBE-873A-E73A-8B16-F6A7B83A5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" y="485775"/>
            <a:ext cx="7786688" cy="54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1pPr>
            <a:lvl2pPr marL="742950" indent="-285750" eaLnBrk="0" hangingPunct="0"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2pPr>
            <a:lvl3pPr marL="1143000" indent="-228600" eaLnBrk="0" hangingPunct="0"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3pPr>
            <a:lvl4pPr marL="1600200" indent="-228600" eaLnBrk="0" hangingPunct="0"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4pPr>
            <a:lvl5pPr marL="2057400" indent="-228600" eaLnBrk="0" hangingPunct="0"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en-US" altLang="en-US" sz="2000">
                <a:solidFill>
                  <a:srgbClr val="0000FF"/>
                </a:solidFill>
                <a:cs typeface="Times New Roman" panose="02020603050405020304" pitchFamily="18" charset="0"/>
              </a:rPr>
              <a:t>2-</a:t>
            </a:r>
            <a:r>
              <a:rPr lang="en-US" altLang="en-US" sz="2000" u="sng">
                <a:solidFill>
                  <a:srgbClr val="FF0000"/>
                </a:solidFill>
                <a:cs typeface="Times New Roman" panose="02020603050405020304" pitchFamily="18" charset="0"/>
              </a:rPr>
              <a:t> Chemical agents</a:t>
            </a:r>
            <a:endParaRPr lang="en-US" altLang="en-US" sz="2000"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altLang="en-US" sz="2000">
                <a:solidFill>
                  <a:srgbClr val="FF0000"/>
                </a:solidFill>
                <a:cs typeface="Times New Roman" panose="02020603050405020304" pitchFamily="18" charset="0"/>
              </a:rPr>
              <a:t>   * </a:t>
            </a:r>
            <a:r>
              <a:rPr lang="en-US" altLang="en-US" sz="2000">
                <a:solidFill>
                  <a:srgbClr val="0000FF"/>
                </a:solidFill>
                <a:cs typeface="Times New Roman" panose="02020603050405020304" pitchFamily="18" charset="0"/>
              </a:rPr>
              <a:t>Excess salts or sugar, can  derange the osmotic environment</a:t>
            </a:r>
            <a:endParaRPr lang="en-US" altLang="en-US" sz="2000"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altLang="en-US" sz="2000">
                <a:solidFill>
                  <a:srgbClr val="FF0000"/>
                </a:solidFill>
                <a:cs typeface="Arial" panose="020B0604020202020204" pitchFamily="34" charset="0"/>
              </a:rPr>
              <a:t>   * </a:t>
            </a:r>
            <a:r>
              <a:rPr lang="en-US" altLang="en-US" sz="2000">
                <a:solidFill>
                  <a:srgbClr val="0000FF"/>
                </a:solidFill>
                <a:cs typeface="Arial" panose="020B0604020202020204" pitchFamily="34" charset="0"/>
              </a:rPr>
              <a:t>Air pollutants ,insecticides ,asbestos </a:t>
            </a:r>
            <a:endParaRPr lang="en-US" altLang="en-US" sz="2000"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altLang="en-US" sz="2000">
                <a:solidFill>
                  <a:srgbClr val="FF0000"/>
                </a:solidFill>
                <a:cs typeface="Arial" panose="020B0604020202020204" pitchFamily="34" charset="0"/>
              </a:rPr>
              <a:t>* </a:t>
            </a:r>
            <a:r>
              <a:rPr lang="en-US" altLang="en-US" sz="2000">
                <a:solidFill>
                  <a:srgbClr val="0000FF"/>
                </a:solidFill>
                <a:cs typeface="Arial" panose="020B0604020202020204" pitchFamily="34" charset="0"/>
              </a:rPr>
              <a:t>Therapeutic drugs can cause cell or tissue injury in a susceptible patient or if used excessively or inappropriately </a:t>
            </a:r>
            <a:endParaRPr lang="en-US" altLang="en-US" sz="2000"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endParaRPr lang="ar-EG" altLang="en-US" sz="200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altLang="en-US" sz="2000">
                <a:solidFill>
                  <a:srgbClr val="0000FF"/>
                </a:solidFill>
                <a:cs typeface="Arial" panose="020B0604020202020204" pitchFamily="34" charset="0"/>
              </a:rPr>
              <a:t>3-</a:t>
            </a:r>
            <a:r>
              <a:rPr lang="en-US" altLang="en-US" sz="2000">
                <a:cs typeface="Arial" panose="020B0604020202020204" pitchFamily="34" charset="0"/>
              </a:rPr>
              <a:t> </a:t>
            </a:r>
            <a:r>
              <a:rPr lang="en-US" altLang="en-US" sz="2000" u="sng">
                <a:solidFill>
                  <a:srgbClr val="FF0000"/>
                </a:solidFill>
                <a:cs typeface="Arial" panose="020B0604020202020204" pitchFamily="34" charset="0"/>
              </a:rPr>
              <a:t>Infectious Agents</a:t>
            </a:r>
            <a:endParaRPr lang="en-US" altLang="en-US" sz="2000"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altLang="en-US" sz="2000">
                <a:solidFill>
                  <a:srgbClr val="0000FF"/>
                </a:solidFill>
                <a:cs typeface="Arial" panose="020B0604020202020204" pitchFamily="34" charset="0"/>
              </a:rPr>
              <a:t>   </a:t>
            </a:r>
            <a:r>
              <a:rPr lang="en-US" altLang="en-US" sz="2000">
                <a:solidFill>
                  <a:srgbClr val="FF0000"/>
                </a:solidFill>
                <a:cs typeface="Arial" panose="020B0604020202020204" pitchFamily="34" charset="0"/>
              </a:rPr>
              <a:t>*</a:t>
            </a:r>
            <a:r>
              <a:rPr lang="en-US" altLang="en-US" sz="2000">
                <a:solidFill>
                  <a:srgbClr val="0000FF"/>
                </a:solidFill>
                <a:cs typeface="Arial" panose="020B0604020202020204" pitchFamily="34" charset="0"/>
              </a:rPr>
              <a:t> Viruses</a:t>
            </a:r>
          </a:p>
          <a:p>
            <a:pPr algn="l">
              <a:lnSpc>
                <a:spcPct val="150000"/>
              </a:lnSpc>
            </a:pPr>
            <a:r>
              <a:rPr lang="en-US" altLang="en-US" sz="2000">
                <a:solidFill>
                  <a:srgbClr val="FF0000"/>
                </a:solidFill>
                <a:cs typeface="Arial" panose="020B0604020202020204" pitchFamily="34" charset="0"/>
              </a:rPr>
              <a:t>   *</a:t>
            </a:r>
            <a:r>
              <a:rPr lang="en-US" altLang="en-US" sz="2000">
                <a:cs typeface="Arial" panose="020B0604020202020204" pitchFamily="34" charset="0"/>
              </a:rPr>
              <a:t> </a:t>
            </a:r>
            <a:r>
              <a:rPr lang="en-US" altLang="en-US" sz="2000">
                <a:solidFill>
                  <a:srgbClr val="0000FF"/>
                </a:solidFill>
                <a:cs typeface="Arial" panose="020B0604020202020204" pitchFamily="34" charset="0"/>
              </a:rPr>
              <a:t>Bacteria</a:t>
            </a:r>
            <a:endParaRPr lang="en-US" altLang="en-US" sz="2000"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altLang="en-US" sz="2000">
                <a:solidFill>
                  <a:srgbClr val="FF0000"/>
                </a:solidFill>
                <a:cs typeface="Arial" panose="020B0604020202020204" pitchFamily="34" charset="0"/>
              </a:rPr>
              <a:t>   *</a:t>
            </a:r>
            <a:r>
              <a:rPr lang="en-US" altLang="en-US" sz="2000">
                <a:cs typeface="Arial" panose="020B0604020202020204" pitchFamily="34" charset="0"/>
              </a:rPr>
              <a:t> </a:t>
            </a:r>
            <a:r>
              <a:rPr lang="en-US" altLang="en-US" sz="2000">
                <a:solidFill>
                  <a:srgbClr val="0000FF"/>
                </a:solidFill>
                <a:cs typeface="Arial" panose="020B0604020202020204" pitchFamily="34" charset="0"/>
              </a:rPr>
              <a:t>Fungi</a:t>
            </a:r>
            <a:endParaRPr lang="en-US" altLang="en-US" sz="2000"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altLang="en-US" sz="2000">
                <a:solidFill>
                  <a:srgbClr val="FF0000"/>
                </a:solidFill>
                <a:cs typeface="Arial" panose="020B0604020202020204" pitchFamily="34" charset="0"/>
              </a:rPr>
              <a:t>   *</a:t>
            </a:r>
            <a:r>
              <a:rPr lang="en-US" altLang="en-US" sz="2000">
                <a:cs typeface="Arial" panose="020B0604020202020204" pitchFamily="34" charset="0"/>
              </a:rPr>
              <a:t> </a:t>
            </a:r>
            <a:r>
              <a:rPr lang="en-US" altLang="en-US" sz="2000">
                <a:solidFill>
                  <a:srgbClr val="0000FF"/>
                </a:solidFill>
                <a:cs typeface="Arial" panose="020B0604020202020204" pitchFamily="34" charset="0"/>
              </a:rPr>
              <a:t>Parasite</a:t>
            </a:r>
            <a:endParaRPr lang="en-US" altLang="en-US" sz="2000">
              <a:cs typeface="Arial" panose="020B0604020202020204" pitchFamily="34" charset="0"/>
            </a:endParaRPr>
          </a:p>
          <a:p>
            <a:pPr algn="l" rtl="0"/>
            <a:endParaRPr lang="en-US" altLang="en-US" sz="200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52C05E40-7BC4-0DF1-757A-D2B083CAA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1500188"/>
            <a:ext cx="8643937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1pPr>
            <a:lvl2pPr marL="742950" indent="-285750" eaLnBrk="0" hangingPunct="0"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2pPr>
            <a:lvl3pPr marL="1143000" indent="-228600" eaLnBrk="0" hangingPunct="0"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3pPr>
            <a:lvl4pPr marL="1600200" indent="-228600" eaLnBrk="0" hangingPunct="0"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4pPr>
            <a:lvl5pPr marL="2057400" indent="-228600" eaLnBrk="0" hangingPunct="0"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en-US" altLang="en-US">
                <a:solidFill>
                  <a:srgbClr val="0000FF"/>
                </a:solidFill>
                <a:cs typeface="Times New Roman" panose="02020603050405020304" pitchFamily="18" charset="0"/>
              </a:rPr>
              <a:t>4-</a:t>
            </a:r>
            <a:r>
              <a:rPr lang="en-US" altLang="en-US" u="sng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u="sng">
                <a:solidFill>
                  <a:srgbClr val="FF0000"/>
                </a:solidFill>
                <a:cs typeface="Times New Roman" panose="02020603050405020304" pitchFamily="18" charset="0"/>
              </a:rPr>
              <a:t>Immunological</a:t>
            </a:r>
            <a:endParaRPr lang="en-US" altLang="en-US" sz="2400"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altLang="en-US" sz="2400">
                <a:solidFill>
                  <a:srgbClr val="FF0000"/>
                </a:solidFill>
                <a:cs typeface="Times New Roman" panose="02020603050405020304" pitchFamily="18" charset="0"/>
              </a:rPr>
              <a:t>*</a:t>
            </a:r>
            <a:r>
              <a:rPr lang="en-US" altLang="en-US" sz="2400"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0000FF"/>
                </a:solidFill>
                <a:cs typeface="Times New Roman" panose="02020603050405020304" pitchFamily="18" charset="0"/>
              </a:rPr>
              <a:t>Anaphylaxis (reaction to foreign body or drugs).</a:t>
            </a:r>
            <a:endParaRPr lang="en-US" altLang="en-US" sz="2400"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altLang="en-US" sz="2400">
                <a:solidFill>
                  <a:srgbClr val="FF0000"/>
                </a:solidFill>
                <a:cs typeface="Arial" panose="020B0604020202020204" pitchFamily="34" charset="0"/>
              </a:rPr>
              <a:t>*</a:t>
            </a:r>
            <a:r>
              <a:rPr lang="en-US" altLang="en-US" sz="2400">
                <a:cs typeface="Arial" panose="020B0604020202020204" pitchFamily="34" charset="0"/>
              </a:rPr>
              <a:t> </a:t>
            </a:r>
            <a:r>
              <a:rPr lang="en-US" altLang="en-US" sz="2400">
                <a:solidFill>
                  <a:srgbClr val="0000FF"/>
                </a:solidFill>
                <a:cs typeface="Arial" panose="020B0604020202020204" pitchFamily="34" charset="0"/>
              </a:rPr>
              <a:t>Auto immune diseases (response to self Antigen) </a:t>
            </a:r>
            <a:endParaRPr lang="en-US" altLang="en-US" sz="2400"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endParaRPr lang="ar-EG" altLang="en-US" sz="240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altLang="en-US" sz="2400">
                <a:solidFill>
                  <a:srgbClr val="0000FF"/>
                </a:solidFill>
                <a:cs typeface="Arial" panose="020B0604020202020204" pitchFamily="34" charset="0"/>
              </a:rPr>
              <a:t>5-</a:t>
            </a:r>
            <a:r>
              <a:rPr lang="en-US" altLang="en-US" sz="240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u="sng">
                <a:solidFill>
                  <a:srgbClr val="FF0000"/>
                </a:solidFill>
                <a:cs typeface="Arial" panose="020B0604020202020204" pitchFamily="34" charset="0"/>
              </a:rPr>
              <a:t>Genetics</a:t>
            </a:r>
            <a:endParaRPr lang="en-US" altLang="en-US" sz="2400"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altLang="en-US" sz="2400">
                <a:solidFill>
                  <a:srgbClr val="FF0000"/>
                </a:solidFill>
                <a:cs typeface="Arial" panose="020B0604020202020204" pitchFamily="34" charset="0"/>
              </a:rPr>
              <a:t>*</a:t>
            </a:r>
            <a:r>
              <a:rPr lang="en-US" altLang="en-US" sz="2400">
                <a:cs typeface="Arial" panose="020B0604020202020204" pitchFamily="34" charset="0"/>
              </a:rPr>
              <a:t> </a:t>
            </a:r>
            <a:r>
              <a:rPr lang="en-US" altLang="en-US" sz="2400">
                <a:solidFill>
                  <a:srgbClr val="0000FF"/>
                </a:solidFill>
                <a:cs typeface="Arial" panose="020B0604020202020204" pitchFamily="34" charset="0"/>
              </a:rPr>
              <a:t>Down syndrome</a:t>
            </a:r>
            <a:endParaRPr lang="en-US" altLang="en-US" sz="2400"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altLang="en-US" sz="2400">
                <a:solidFill>
                  <a:srgbClr val="FF0000"/>
                </a:solidFill>
                <a:cs typeface="Arial" panose="020B0604020202020204" pitchFamily="34" charset="0"/>
              </a:rPr>
              <a:t>*</a:t>
            </a:r>
            <a:r>
              <a:rPr lang="en-US" altLang="en-US" sz="2400">
                <a:cs typeface="Arial" panose="020B0604020202020204" pitchFamily="34" charset="0"/>
              </a:rPr>
              <a:t> </a:t>
            </a:r>
            <a:r>
              <a:rPr lang="en-US" altLang="en-US" sz="2400">
                <a:solidFill>
                  <a:srgbClr val="0000FF"/>
                </a:solidFill>
                <a:cs typeface="Arial" panose="020B0604020202020204" pitchFamily="34" charset="0"/>
              </a:rPr>
              <a:t>Sickle cell anaemia</a:t>
            </a:r>
            <a:endParaRPr lang="en-US" altLang="en-US" sz="2400">
              <a:cs typeface="Arial" panose="020B0604020202020204" pitchFamily="34" charset="0"/>
            </a:endParaRPr>
          </a:p>
          <a:p>
            <a:pPr algn="l" rtl="0"/>
            <a:endParaRPr lang="en-US" altLang="en-US" sz="240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">
            <a:extLst>
              <a:ext uri="{FF2B5EF4-FFF2-40B4-BE49-F238E27FC236}">
                <a16:creationId xmlns:a16="http://schemas.microsoft.com/office/drawing/2014/main" id="{D61782B9-16D6-97E5-6641-FD7E9CAD509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7438" y="1428750"/>
            <a:ext cx="357187" cy="28575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3" name="Line 3">
            <a:extLst>
              <a:ext uri="{FF2B5EF4-FFF2-40B4-BE49-F238E27FC236}">
                <a16:creationId xmlns:a16="http://schemas.microsoft.com/office/drawing/2014/main" id="{2D282180-5105-BA84-D7F6-6D98CD16895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85938" y="3071813"/>
            <a:ext cx="428625" cy="357187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4" name="Line 1">
            <a:extLst>
              <a:ext uri="{FF2B5EF4-FFF2-40B4-BE49-F238E27FC236}">
                <a16:creationId xmlns:a16="http://schemas.microsoft.com/office/drawing/2014/main" id="{B9BD347D-F070-D8D3-676D-F9A9E41604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1500188"/>
            <a:ext cx="357188" cy="642937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Rectangle 4">
            <a:extLst>
              <a:ext uri="{FF2B5EF4-FFF2-40B4-BE49-F238E27FC236}">
                <a16:creationId xmlns:a16="http://schemas.microsoft.com/office/drawing/2014/main" id="{2FB08425-4F38-C0A3-A5B2-C77AB16C4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571500"/>
            <a:ext cx="3571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1pPr>
            <a:lvl2pPr marL="742950" indent="-285750" eaLnBrk="0" hangingPunct="0"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2pPr>
            <a:lvl3pPr marL="1143000" indent="-228600" eaLnBrk="0" hangingPunct="0"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3pPr>
            <a:lvl4pPr marL="1600200" indent="-228600" eaLnBrk="0" hangingPunct="0"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4pPr>
            <a:lvl5pPr marL="2057400" indent="-228600" eaLnBrk="0" hangingPunct="0"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9pPr>
          </a:lstStyle>
          <a:p>
            <a:pPr algn="l" eaLnBrk="1" hangingPunct="1"/>
            <a:r>
              <a:rPr lang="en-US" altLang="en-US">
                <a:cs typeface="Times New Roman" panose="02020603050405020304" pitchFamily="18" charset="0"/>
              </a:rPr>
              <a:t>6</a:t>
            </a:r>
            <a:r>
              <a:rPr lang="en-US" altLang="en-US">
                <a:solidFill>
                  <a:srgbClr val="0000FF"/>
                </a:solidFill>
                <a:cs typeface="Times New Roman" panose="02020603050405020304" pitchFamily="18" charset="0"/>
              </a:rPr>
              <a:t>-</a:t>
            </a:r>
            <a:r>
              <a:rPr lang="en-US" altLang="en-US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u="sng">
                <a:solidFill>
                  <a:srgbClr val="FF0000"/>
                </a:solidFill>
                <a:cs typeface="Times New Roman" panose="02020603050405020304" pitchFamily="18" charset="0"/>
              </a:rPr>
              <a:t>Nutritional</a:t>
            </a:r>
            <a:endParaRPr lang="en-US" altLang="en-US" sz="1100">
              <a:cs typeface="Times New Roman" panose="02020603050405020304" pitchFamily="18" charset="0"/>
            </a:endParaRPr>
          </a:p>
          <a:p>
            <a:pPr algn="l" rtl="0"/>
            <a:endParaRPr lang="en-US" altLang="en-US">
              <a:cs typeface="Times New Roman" panose="02020603050405020304" pitchFamily="18" charset="0"/>
            </a:endParaRPr>
          </a:p>
        </p:txBody>
      </p:sp>
      <p:sp>
        <p:nvSpPr>
          <p:cNvPr id="20486" name="Rectangle 5">
            <a:extLst>
              <a:ext uri="{FF2B5EF4-FFF2-40B4-BE49-F238E27FC236}">
                <a16:creationId xmlns:a16="http://schemas.microsoft.com/office/drawing/2014/main" id="{50ECDEAC-9536-18D2-9559-5CAEB56C5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8" y="817563"/>
            <a:ext cx="8501062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1pPr>
            <a:lvl2pPr marL="742950" indent="-285750" eaLnBrk="0" hangingPunct="0"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2pPr>
            <a:lvl3pPr marL="1143000" indent="-228600" eaLnBrk="0" hangingPunct="0"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3pPr>
            <a:lvl4pPr marL="1600200" indent="-228600" eaLnBrk="0" hangingPunct="0"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4pPr>
            <a:lvl5pPr marL="2057400" indent="-228600" eaLnBrk="0" hangingPunct="0"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en-US" altLang="en-US" sz="2400">
                <a:solidFill>
                  <a:srgbClr val="0000FF"/>
                </a:solidFill>
                <a:cs typeface="Times New Roman" panose="02020603050405020304" pitchFamily="18" charset="0"/>
              </a:rPr>
              <a:t>*</a:t>
            </a:r>
            <a:r>
              <a:rPr lang="en-US" altLang="en-US" sz="2400"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cs typeface="Times New Roman" panose="02020603050405020304" pitchFamily="18" charset="0"/>
              </a:rPr>
              <a:t>Deficiencies</a:t>
            </a:r>
            <a:r>
              <a:rPr lang="en-US" altLang="en-US" sz="2400"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008000"/>
                </a:solidFill>
                <a:cs typeface="Times New Roman" panose="02020603050405020304" pitchFamily="18" charset="0"/>
              </a:rPr>
              <a:t>●</a:t>
            </a:r>
            <a:r>
              <a:rPr lang="en-US" altLang="en-US" sz="2400"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008000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sz="2400">
                <a:cs typeface="Times New Roman" panose="02020603050405020304" pitchFamily="18" charset="0"/>
              </a:rPr>
              <a:t> protein   </a:t>
            </a:r>
          </a:p>
          <a:p>
            <a:pPr algn="l">
              <a:lnSpc>
                <a:spcPct val="150000"/>
              </a:lnSpc>
            </a:pPr>
            <a:r>
              <a:rPr lang="en-US" altLang="en-US" sz="2400">
                <a:cs typeface="Times New Roman" panose="02020603050405020304" pitchFamily="18" charset="0"/>
              </a:rPr>
              <a:t>                                Carbohydrate</a:t>
            </a:r>
            <a:r>
              <a:rPr lang="en-US" altLang="en-US" sz="240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endParaRPr lang="en-US" altLang="en-US" sz="2400"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altLang="en-US" sz="2400">
                <a:solidFill>
                  <a:srgbClr val="0000FF"/>
                </a:solidFill>
                <a:cs typeface="Arial" panose="020B0604020202020204" pitchFamily="34" charset="0"/>
              </a:rPr>
              <a:t>                                </a:t>
            </a:r>
            <a:r>
              <a:rPr lang="en-US" altLang="en-US" sz="2400">
                <a:cs typeface="Arial" panose="020B0604020202020204" pitchFamily="34" charset="0"/>
              </a:rPr>
              <a:t>Vitamins</a:t>
            </a:r>
          </a:p>
          <a:p>
            <a:pPr algn="l" rtl="0"/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20487" name="Rectangle 6">
            <a:extLst>
              <a:ext uri="{FF2B5EF4-FFF2-40B4-BE49-F238E27FC236}">
                <a16:creationId xmlns:a16="http://schemas.microsoft.com/office/drawing/2014/main" id="{A9C237A2-27D7-5566-CAC2-C0BAB9EDC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8" y="2551113"/>
            <a:ext cx="5929312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1pPr>
            <a:lvl2pPr marL="742950" indent="-285750" eaLnBrk="0" hangingPunct="0"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2pPr>
            <a:lvl3pPr marL="1143000" indent="-228600" eaLnBrk="0" hangingPunct="0"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3pPr>
            <a:lvl4pPr marL="1600200" indent="-228600" eaLnBrk="0" hangingPunct="0"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4pPr>
            <a:lvl5pPr marL="2057400" indent="-228600" eaLnBrk="0" hangingPunct="0"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en-US" altLang="en-US" sz="2400">
                <a:solidFill>
                  <a:srgbClr val="0000FF"/>
                </a:solidFill>
                <a:cs typeface="Times New Roman" panose="02020603050405020304" pitchFamily="18" charset="0"/>
              </a:rPr>
              <a:t>*</a:t>
            </a:r>
            <a:r>
              <a:rPr lang="en-US" altLang="en-US" sz="2400"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cs typeface="Times New Roman" panose="02020603050405020304" pitchFamily="18" charset="0"/>
              </a:rPr>
              <a:t>Excess</a:t>
            </a:r>
            <a:r>
              <a:rPr lang="en-US" altLang="en-US" sz="2400"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008000"/>
                </a:solidFill>
                <a:cs typeface="Times New Roman" panose="02020603050405020304" pitchFamily="18" charset="0"/>
              </a:rPr>
              <a:t>●</a:t>
            </a:r>
            <a:r>
              <a:rPr lang="en-US" altLang="en-US" sz="2400"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008000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sz="240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>
                <a:cs typeface="Times New Roman" panose="02020603050405020304" pitchFamily="18" charset="0"/>
              </a:rPr>
              <a:t>Fat (obesity</a:t>
            </a:r>
            <a:r>
              <a:rPr lang="en-US" altLang="en-US" sz="2400">
                <a:solidFill>
                  <a:srgbClr val="0000FF"/>
                </a:solidFill>
                <a:cs typeface="Times New Roman" panose="02020603050405020304" pitchFamily="18" charset="0"/>
              </a:rPr>
              <a:t>)</a:t>
            </a:r>
            <a:endParaRPr lang="en-US" altLang="en-US" sz="2400"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altLang="en-US" sz="2400">
                <a:solidFill>
                  <a:srgbClr val="FF0000"/>
                </a:solidFill>
                <a:cs typeface="Times New Roman" panose="02020603050405020304" pitchFamily="18" charset="0"/>
              </a:rPr>
              <a:t>                         </a:t>
            </a:r>
            <a:r>
              <a:rPr lang="en-US" altLang="en-US" sz="2400">
                <a:cs typeface="Times New Roman" panose="02020603050405020304" pitchFamily="18" charset="0"/>
              </a:rPr>
              <a:t>Atheroslerosis (lipid in B.V) _ narrowing</a:t>
            </a:r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20488" name="Rectangle 7">
            <a:extLst>
              <a:ext uri="{FF2B5EF4-FFF2-40B4-BE49-F238E27FC236}">
                <a16:creationId xmlns:a16="http://schemas.microsoft.com/office/drawing/2014/main" id="{9B754251-E669-C593-37C7-56C808BCA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5119688"/>
            <a:ext cx="578643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1pPr>
            <a:lvl2pPr marL="742950" indent="-285750" eaLnBrk="0" hangingPunct="0"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2pPr>
            <a:lvl3pPr marL="1143000" indent="-228600" eaLnBrk="0" hangingPunct="0"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3pPr>
            <a:lvl4pPr marL="1600200" indent="-228600" eaLnBrk="0" hangingPunct="0"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4pPr>
            <a:lvl5pPr marL="2057400" indent="-228600" eaLnBrk="0" hangingPunct="0"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9pPr>
          </a:lstStyle>
          <a:p>
            <a:pPr algn="l" eaLnBrk="1" hangingPunct="1"/>
            <a:endParaRPr lang="en-US" alt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A414C9C-7952-E2FA-1744-6BEE4F0E7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765175"/>
            <a:ext cx="8229600" cy="4389438"/>
          </a:xfrm>
        </p:spPr>
        <p:txBody>
          <a:bodyPr/>
          <a:lstStyle/>
          <a:p>
            <a:pPr algn="l">
              <a:tabLst>
                <a:tab pos="2689225" algn="l"/>
                <a:tab pos="3240088" algn="ctr"/>
                <a:tab pos="5708650" algn="l"/>
              </a:tabLst>
              <a:defRPr/>
            </a:pPr>
            <a:r>
              <a:rPr lang="en-US" sz="2400" dirty="0">
                <a:cs typeface="Times New Roman" pitchFamily="18" charset="0"/>
              </a:rPr>
              <a:t>7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-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Physical Agents</a:t>
            </a:r>
            <a:endParaRPr lang="en-US" sz="2400" dirty="0">
              <a:cs typeface="Times New Roman" pitchFamily="18" charset="0"/>
            </a:endParaRPr>
          </a:p>
          <a:p>
            <a:pPr algn="l">
              <a:tabLst>
                <a:tab pos="2689225" algn="l"/>
                <a:tab pos="3240088" algn="ctr"/>
                <a:tab pos="5708650" algn="l"/>
              </a:tabLst>
              <a:defRPr/>
            </a:pP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   *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Trauma </a:t>
            </a:r>
            <a:endParaRPr lang="en-US" sz="2400" dirty="0">
              <a:cs typeface="Arial" pitchFamily="34" charset="0"/>
            </a:endParaRPr>
          </a:p>
          <a:p>
            <a:pPr algn="l">
              <a:tabLst>
                <a:tab pos="2689225" algn="l"/>
                <a:tab pos="3240088" algn="ctr"/>
                <a:tab pos="5708650" algn="l"/>
              </a:tabLst>
              <a:defRPr/>
            </a:pPr>
            <a:r>
              <a:rPr lang="en-US" sz="2400" dirty="0">
                <a:solidFill>
                  <a:srgbClr val="FF0000"/>
                </a:solidFill>
                <a:cs typeface="Arial" pitchFamily="34" charset="0"/>
              </a:rPr>
              <a:t>    *</a:t>
            </a:r>
            <a:r>
              <a:rPr lang="en-US" sz="2400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sz="2400" dirty="0">
                <a:cs typeface="Arial" pitchFamily="34" charset="0"/>
              </a:rPr>
              <a:t>Extremes of temperature (cold or hot)     </a:t>
            </a:r>
          </a:p>
          <a:p>
            <a:pPr algn="l">
              <a:tabLst>
                <a:tab pos="2689225" algn="l"/>
                <a:tab pos="3240088" algn="ctr"/>
                <a:tab pos="5708650" algn="l"/>
              </a:tabLst>
              <a:defRPr/>
            </a:pPr>
            <a:r>
              <a:rPr lang="en-US" sz="2400" dirty="0">
                <a:cs typeface="Arial" pitchFamily="34" charset="0"/>
              </a:rPr>
              <a:t>    * Radiation </a:t>
            </a:r>
          </a:p>
          <a:p>
            <a:pPr algn="l">
              <a:tabLst>
                <a:tab pos="2689225" algn="l"/>
                <a:tab pos="3240088" algn="ctr"/>
                <a:tab pos="5708650" algn="l"/>
              </a:tabLst>
              <a:defRPr/>
            </a:pPr>
            <a:r>
              <a:rPr lang="en-US" sz="2400" dirty="0">
                <a:solidFill>
                  <a:srgbClr val="FF0000"/>
                </a:solidFill>
                <a:cs typeface="Arial" pitchFamily="34" charset="0"/>
              </a:rPr>
              <a:t>*</a:t>
            </a:r>
            <a:r>
              <a:rPr lang="en-US" sz="2400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sz="2400" dirty="0">
                <a:cs typeface="Arial" pitchFamily="34" charset="0"/>
              </a:rPr>
              <a:t>Electric </a:t>
            </a:r>
            <a:r>
              <a:rPr lang="en-US" sz="2400" dirty="0" err="1">
                <a:cs typeface="Arial" pitchFamily="34" charset="0"/>
              </a:rPr>
              <a:t>schock</a:t>
            </a:r>
            <a:endParaRPr lang="en-US" sz="2400" dirty="0">
              <a:cs typeface="Arial" pitchFamily="34" charset="0"/>
            </a:endParaRPr>
          </a:p>
          <a:p>
            <a:pPr marL="0" indent="0" algn="l">
              <a:buFont typeface="Wingdings 2" panose="05020102010507070707" pitchFamily="18" charset="2"/>
              <a:buNone/>
              <a:tabLst>
                <a:tab pos="2689225" algn="l"/>
                <a:tab pos="3240088" algn="ctr"/>
                <a:tab pos="5708650" algn="l"/>
              </a:tabLst>
              <a:defRPr/>
            </a:pPr>
            <a:r>
              <a:rPr lang="en-US" sz="2400" dirty="0">
                <a:solidFill>
                  <a:srgbClr val="FF0000"/>
                </a:solidFill>
                <a:cs typeface="Arial" pitchFamily="34" charset="0"/>
              </a:rPr>
              <a:t>    </a:t>
            </a:r>
            <a:endParaRPr lang="en-US" sz="2400" dirty="0">
              <a:cs typeface="Arial" pitchFamily="34" charset="0"/>
            </a:endParaRPr>
          </a:p>
          <a:p>
            <a:pPr algn="l">
              <a:tabLst>
                <a:tab pos="2689225" algn="l"/>
                <a:tab pos="3240088" algn="ctr"/>
                <a:tab pos="5708650" algn="l"/>
              </a:tabLst>
              <a:defRPr/>
            </a:pPr>
            <a:r>
              <a:rPr lang="en-US" sz="2400" dirty="0">
                <a:cs typeface="Arial" pitchFamily="34" charset="0"/>
              </a:rPr>
              <a:t>8</a:t>
            </a:r>
            <a:r>
              <a:rPr lang="en-US" sz="2400" dirty="0">
                <a:solidFill>
                  <a:srgbClr val="0000FF"/>
                </a:solidFill>
                <a:cs typeface="Arial" pitchFamily="34" charset="0"/>
              </a:rPr>
              <a:t>- </a:t>
            </a:r>
            <a:r>
              <a:rPr lang="en-US" sz="2400" dirty="0">
                <a:solidFill>
                  <a:srgbClr val="FF0000"/>
                </a:solidFill>
                <a:cs typeface="Arial" pitchFamily="34" charset="0"/>
              </a:rPr>
              <a:t>Aging</a:t>
            </a:r>
          </a:p>
          <a:p>
            <a:pPr algn="l">
              <a:tabLst>
                <a:tab pos="2689225" algn="l"/>
                <a:tab pos="3240088" algn="ctr"/>
                <a:tab pos="5708650" algn="l"/>
              </a:tabLst>
              <a:defRPr/>
            </a:pPr>
            <a:r>
              <a:rPr lang="en-US" sz="2400" dirty="0">
                <a:cs typeface="Arial" pitchFamily="34" charset="0"/>
              </a:rPr>
              <a:t>Cellular aging is the result of a progressive decline in the life span and functional capacity of cells</a:t>
            </a:r>
          </a:p>
          <a:p>
            <a:pPr algn="l">
              <a:tabLst>
                <a:tab pos="2689225" algn="l"/>
                <a:tab pos="3240088" algn="ctr"/>
                <a:tab pos="5708650" algn="l"/>
              </a:tabLst>
              <a:defRPr/>
            </a:pPr>
            <a:r>
              <a:rPr lang="en-US" sz="2400" dirty="0">
                <a:cs typeface="Arial" pitchFamily="34" charset="0"/>
              </a:rPr>
              <a:t>Has an important health consequences, </a:t>
            </a:r>
            <a:r>
              <a:rPr lang="en-US" sz="2400" dirty="0">
                <a:solidFill>
                  <a:srgbClr val="FF0000"/>
                </a:solidFill>
                <a:cs typeface="Arial" pitchFamily="34" charset="0"/>
              </a:rPr>
              <a:t>increase the risk for chronic diseases such as Alzheimer ,cancer and ischemic heart disease</a:t>
            </a:r>
          </a:p>
          <a:p>
            <a:pPr>
              <a:defRPr/>
            </a:pP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>
            <a:extLst>
              <a:ext uri="{FF2B5EF4-FFF2-40B4-BE49-F238E27FC236}">
                <a16:creationId xmlns:a16="http://schemas.microsoft.com/office/drawing/2014/main" id="{A90A675A-EAC4-F556-BF72-D26E8C75A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49275"/>
            <a:ext cx="889317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1pPr>
            <a:lvl2pPr marL="742950" indent="-285750" eaLnBrk="0" hangingPunct="0"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2pPr>
            <a:lvl3pPr marL="1143000" indent="-228600" eaLnBrk="0" hangingPunct="0"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3pPr>
            <a:lvl4pPr marL="1600200" indent="-228600" eaLnBrk="0" hangingPunct="0"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4pPr>
            <a:lvl5pPr marL="2057400" indent="-228600" eaLnBrk="0" hangingPunct="0"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en-US" altLang="en-US" sz="2800" u="sng">
                <a:solidFill>
                  <a:srgbClr val="FF0000"/>
                </a:solidFill>
                <a:cs typeface="Times New Roman" panose="02020603050405020304" pitchFamily="18" charset="0"/>
              </a:rPr>
              <a:t>Adaptation</a:t>
            </a:r>
            <a:r>
              <a:rPr lang="en-US" altLang="en-US" sz="2000" u="sng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</a:p>
          <a:p>
            <a:pPr algn="l" eaLnBrk="1" hangingPunct="1">
              <a:lnSpc>
                <a:spcPct val="150000"/>
              </a:lnSpc>
            </a:pPr>
            <a:r>
              <a:rPr lang="en-US" altLang="en-US" sz="2000">
                <a:cs typeface="Times New Roman" panose="02020603050405020304" pitchFamily="18" charset="0"/>
              </a:rPr>
              <a:t>IS reversible change in the number , size, phenotype, metabolic activity, or function of cells in response to changes in the environment.</a:t>
            </a:r>
          </a:p>
          <a:p>
            <a:pPr algn="l">
              <a:lnSpc>
                <a:spcPct val="150000"/>
              </a:lnSpc>
            </a:pPr>
            <a:endParaRPr lang="en-US" altLang="en-US" sz="200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altLang="en-US" sz="2400">
                <a:solidFill>
                  <a:srgbClr val="0000FF"/>
                </a:solidFill>
                <a:cs typeface="Times New Roman" panose="02020603050405020304" pitchFamily="18" charset="0"/>
              </a:rPr>
              <a:t>1-</a:t>
            </a:r>
            <a:r>
              <a:rPr lang="en-US" altLang="en-US" sz="240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u="sng">
                <a:cs typeface="Times New Roman" panose="02020603050405020304" pitchFamily="18" charset="0"/>
              </a:rPr>
              <a:t>Atrophy</a:t>
            </a:r>
            <a:r>
              <a:rPr lang="en-US" altLang="en-US" sz="200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>
                <a:cs typeface="Times New Roman" panose="02020603050405020304" pitchFamily="18" charset="0"/>
              </a:rPr>
              <a:t>is</a:t>
            </a:r>
            <a:r>
              <a:rPr lang="en-US" altLang="en-US" sz="200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FF0000"/>
                </a:solidFill>
                <a:cs typeface="Times New Roman" panose="02020603050405020304" pitchFamily="18" charset="0"/>
              </a:rPr>
              <a:t>reduction</a:t>
            </a:r>
            <a:r>
              <a:rPr lang="en-US" altLang="en-US" sz="200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>
                <a:cs typeface="Times New Roman" panose="02020603050405020304" pitchFamily="18" charset="0"/>
              </a:rPr>
              <a:t>in the size of an organ or tissue due to ↓ in the size of parenchymal cells</a:t>
            </a:r>
            <a:r>
              <a:rPr lang="en-US" altLang="en-US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A961AB42-BAAA-404F-B77B-91E666144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3938588"/>
            <a:ext cx="8501063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1pPr>
            <a:lvl2pPr marL="742950" indent="-285750" eaLnBrk="0" hangingPunct="0"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2pPr>
            <a:lvl3pPr marL="1143000" indent="-228600" eaLnBrk="0" hangingPunct="0"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3pPr>
            <a:lvl4pPr marL="1600200" indent="-228600" eaLnBrk="0" hangingPunct="0"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4pPr>
            <a:lvl5pPr marL="2057400" indent="-228600" eaLnBrk="0" hangingPunct="0"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en-US" altLang="en-US" sz="2400" b="1" u="sng">
                <a:cs typeface="Times New Roman" panose="02020603050405020304" pitchFamily="18" charset="0"/>
              </a:rPr>
              <a:t>Causes </a:t>
            </a:r>
            <a:endParaRPr lang="en-US" altLang="en-US" sz="1400" b="1"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altLang="en-US" sz="2000" b="1" i="1">
                <a:solidFill>
                  <a:srgbClr val="FF0000"/>
                </a:solidFill>
                <a:cs typeface="Times New Roman" panose="02020603050405020304" pitchFamily="18" charset="0"/>
              </a:rPr>
              <a:t>A . Physiological </a:t>
            </a:r>
            <a:endParaRPr lang="en-US" altLang="en-US" sz="2000" b="1" i="1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altLang="en-US" sz="2000">
                <a:cs typeface="Arial" panose="020B0604020202020204" pitchFamily="34" charset="0"/>
              </a:rPr>
              <a:t>e.g</a:t>
            </a:r>
            <a:r>
              <a:rPr lang="en-US" altLang="en-US" sz="200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>
                <a:solidFill>
                  <a:srgbClr val="FF0000"/>
                </a:solidFill>
                <a:cs typeface="Arial" panose="020B0604020202020204" pitchFamily="34" charset="0"/>
              </a:rPr>
              <a:t>*</a:t>
            </a:r>
            <a:r>
              <a:rPr lang="en-US" altLang="en-US" sz="200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>
                <a:cs typeface="Arial" panose="020B0604020202020204" pitchFamily="34" charset="0"/>
              </a:rPr>
              <a:t>Atrophy of </a:t>
            </a:r>
            <a:r>
              <a:rPr lang="en-US" altLang="en-US" sz="2000" u="sng">
                <a:cs typeface="Arial" panose="020B0604020202020204" pitchFamily="34" charset="0"/>
              </a:rPr>
              <a:t>gonads</a:t>
            </a:r>
            <a:r>
              <a:rPr lang="en-US" altLang="en-US" sz="2000">
                <a:cs typeface="Arial" panose="020B0604020202020204" pitchFamily="34" charset="0"/>
              </a:rPr>
              <a:t> (ovaries) after menopause</a:t>
            </a:r>
          </a:p>
          <a:p>
            <a:pPr algn="l">
              <a:lnSpc>
                <a:spcPct val="150000"/>
              </a:lnSpc>
            </a:pPr>
            <a:r>
              <a:rPr lang="en-US" altLang="en-US" sz="2000">
                <a:solidFill>
                  <a:srgbClr val="0000FF"/>
                </a:solidFill>
                <a:cs typeface="Arial" panose="020B0604020202020204" pitchFamily="34" charset="0"/>
              </a:rPr>
              <a:t>      </a:t>
            </a:r>
            <a:r>
              <a:rPr lang="en-US" altLang="en-US" sz="2000">
                <a:solidFill>
                  <a:srgbClr val="FF0000"/>
                </a:solidFill>
                <a:cs typeface="Arial" panose="020B0604020202020204" pitchFamily="34" charset="0"/>
              </a:rPr>
              <a:t>*</a:t>
            </a:r>
            <a:r>
              <a:rPr lang="en-US" altLang="en-US" sz="200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>
                <a:cs typeface="Arial" panose="020B0604020202020204" pitchFamily="34" charset="0"/>
              </a:rPr>
              <a:t>Atrophy of </a:t>
            </a:r>
            <a:r>
              <a:rPr lang="en-US" altLang="en-US" sz="2000" u="sng">
                <a:cs typeface="Arial" panose="020B0604020202020204" pitchFamily="34" charset="0"/>
              </a:rPr>
              <a:t>thymus</a:t>
            </a:r>
            <a:r>
              <a:rPr lang="en-US" altLang="en-US" sz="2000">
                <a:cs typeface="Arial" panose="020B0604020202020204" pitchFamily="34" charset="0"/>
              </a:rPr>
              <a:t> after puberty </a:t>
            </a:r>
          </a:p>
          <a:p>
            <a:pPr algn="l">
              <a:lnSpc>
                <a:spcPct val="150000"/>
              </a:lnSpc>
            </a:pPr>
            <a:r>
              <a:rPr lang="en-US" altLang="en-US" sz="2000">
                <a:solidFill>
                  <a:srgbClr val="0000FF"/>
                </a:solidFill>
                <a:cs typeface="Arial" panose="020B0604020202020204" pitchFamily="34" charset="0"/>
              </a:rPr>
              <a:t>      </a:t>
            </a:r>
            <a:r>
              <a:rPr lang="en-US" altLang="en-US" sz="2000">
                <a:solidFill>
                  <a:srgbClr val="FF0000"/>
                </a:solidFill>
                <a:cs typeface="Arial" panose="020B0604020202020204" pitchFamily="34" charset="0"/>
              </a:rPr>
              <a:t>* </a:t>
            </a:r>
            <a:r>
              <a:rPr lang="en-US" altLang="en-US" sz="2000">
                <a:cs typeface="Arial" panose="020B0604020202020204" pitchFamily="34" charset="0"/>
              </a:rPr>
              <a:t>Atrophy of </a:t>
            </a:r>
            <a:r>
              <a:rPr lang="en-US" altLang="en-US" sz="2000" u="sng">
                <a:cs typeface="Arial" panose="020B0604020202020204" pitchFamily="34" charset="0"/>
              </a:rPr>
              <a:t>brain </a:t>
            </a:r>
            <a:r>
              <a:rPr lang="en-US" altLang="en-US" sz="2000">
                <a:cs typeface="Arial" panose="020B0604020202020204" pitchFamily="34" charset="0"/>
              </a:rPr>
              <a:t>as an aging process </a:t>
            </a:r>
          </a:p>
        </p:txBody>
      </p:sp>
      <p:sp>
        <p:nvSpPr>
          <p:cNvPr id="22532" name="مستطيل 1">
            <a:extLst>
              <a:ext uri="{FF2B5EF4-FFF2-40B4-BE49-F238E27FC236}">
                <a16:creationId xmlns:a16="http://schemas.microsoft.com/office/drawing/2014/main" id="{C23D40F6-BE13-8374-C573-E7D3CD59A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105150"/>
            <a:ext cx="457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9pPr>
          </a:lstStyle>
          <a:p>
            <a:pPr algn="l" eaLnBrk="1" hangingPunct="1"/>
            <a:r>
              <a:rPr lang="en-US" altLang="en-US">
                <a:solidFill>
                  <a:srgbClr val="FF0000"/>
                </a:solidFill>
              </a:rPr>
              <a:t> </a:t>
            </a:r>
            <a:r>
              <a:rPr lang="en-US" altLang="en-US"/>
              <a:t>                                                                                     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مستطيل 3">
            <a:extLst>
              <a:ext uri="{FF2B5EF4-FFF2-40B4-BE49-F238E27FC236}">
                <a16:creationId xmlns:a16="http://schemas.microsoft.com/office/drawing/2014/main" id="{EE68F821-AAE3-1EC3-5B4F-F27D1ADB3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1304925"/>
            <a:ext cx="7072312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1pPr>
            <a:lvl2pPr marL="742950" indent="-285750" eaLnBrk="0" hangingPunct="0"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2pPr>
            <a:lvl3pPr marL="1143000" indent="-228600" eaLnBrk="0" hangingPunct="0"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3pPr>
            <a:lvl4pPr marL="1600200" indent="-228600" eaLnBrk="0" hangingPunct="0"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4pPr>
            <a:lvl5pPr marL="2057400" indent="-228600" eaLnBrk="0" hangingPunct="0"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altLang="en-US" sz="2400" b="1" i="1">
                <a:solidFill>
                  <a:srgbClr val="FF0000"/>
                </a:solidFill>
                <a:cs typeface="Times New Roman" panose="02020603050405020304" pitchFamily="18" charset="0"/>
              </a:rPr>
              <a:t>B. Pathological</a:t>
            </a:r>
            <a:r>
              <a:rPr lang="en-US" altLang="en-US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endParaRPr lang="en-US" altLang="en-US" sz="110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altLang="en-US">
                <a:solidFill>
                  <a:srgbClr val="FF0000"/>
                </a:solidFill>
                <a:cs typeface="Times New Roman" panose="02020603050405020304" pitchFamily="18" charset="0"/>
              </a:rPr>
              <a:t>      </a:t>
            </a:r>
            <a:r>
              <a:rPr lang="en-US" altLang="en-US" sz="2000">
                <a:solidFill>
                  <a:srgbClr val="FF0000"/>
                </a:solidFill>
                <a:cs typeface="Times New Roman" panose="02020603050405020304" pitchFamily="18" charset="0"/>
              </a:rPr>
              <a:t>*</a:t>
            </a:r>
            <a:r>
              <a:rPr lang="en-US" altLang="en-US" sz="2000">
                <a:solidFill>
                  <a:srgbClr val="0000FF"/>
                </a:solidFill>
                <a:cs typeface="Times New Roman" panose="02020603050405020304" pitchFamily="18" charset="0"/>
              </a:rPr>
              <a:t> Starvation → there is depletion of </a:t>
            </a:r>
            <a:r>
              <a:rPr lang="en-US" altLang="en-US" sz="2000" u="sng">
                <a:solidFill>
                  <a:srgbClr val="0000FF"/>
                </a:solidFill>
                <a:cs typeface="Times New Roman" panose="02020603050405020304" pitchFamily="18" charset="0"/>
              </a:rPr>
              <a:t>CHO</a:t>
            </a:r>
            <a:r>
              <a:rPr lang="en-US" altLang="en-US" sz="200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000" u="sng">
                <a:solidFill>
                  <a:srgbClr val="0000FF"/>
                </a:solidFill>
                <a:cs typeface="Times New Roman" panose="02020603050405020304" pitchFamily="18" charset="0"/>
              </a:rPr>
              <a:t>fat stores</a:t>
            </a:r>
            <a:r>
              <a:rPr lang="en-US" altLang="en-US" sz="2000">
                <a:solidFill>
                  <a:srgbClr val="0000FF"/>
                </a:solidFill>
                <a:cs typeface="Times New Roman" panose="02020603050405020304" pitchFamily="18" charset="0"/>
              </a:rPr>
              <a:t> and </a:t>
            </a:r>
            <a:r>
              <a:rPr lang="en-US" altLang="en-US" sz="2000" u="sng">
                <a:solidFill>
                  <a:srgbClr val="0000FF"/>
                </a:solidFill>
                <a:cs typeface="Times New Roman" panose="02020603050405020304" pitchFamily="18" charset="0"/>
              </a:rPr>
              <a:t>protein</a:t>
            </a:r>
            <a:r>
              <a:rPr lang="en-US" altLang="en-US" sz="2000">
                <a:solidFill>
                  <a:srgbClr val="0000FF"/>
                </a:solidFill>
                <a:cs typeface="Times New Roman" panose="02020603050405020304" pitchFamily="18" charset="0"/>
              </a:rPr>
              <a:t>,) </a:t>
            </a:r>
            <a:r>
              <a:rPr lang="ar-IQ" altLang="en-US" sz="2000">
                <a:solidFill>
                  <a:srgbClr val="0000FF"/>
                </a:solidFill>
                <a:cs typeface="Arial" panose="020B0604020202020204" pitchFamily="34" charset="0"/>
              </a:rPr>
              <a:t>                   </a:t>
            </a:r>
          </a:p>
          <a:p>
            <a:pPr algn="l">
              <a:lnSpc>
                <a:spcPct val="150000"/>
              </a:lnSpc>
            </a:pPr>
            <a:r>
              <a:rPr lang="en-US" altLang="en-US" sz="2000">
                <a:solidFill>
                  <a:srgbClr val="0000FF"/>
                </a:solidFill>
                <a:cs typeface="Arial" panose="020B0604020202020204" pitchFamily="34" charset="0"/>
              </a:rPr>
              <a:t>e.g. </a:t>
            </a:r>
            <a:r>
              <a:rPr lang="en-US" altLang="en-US" sz="2000" u="sng">
                <a:solidFill>
                  <a:srgbClr val="0000FF"/>
                </a:solidFill>
                <a:cs typeface="Arial" panose="020B0604020202020204" pitchFamily="34" charset="0"/>
              </a:rPr>
              <a:t>Cancer</a:t>
            </a:r>
            <a:r>
              <a:rPr lang="en-US" altLang="en-US" sz="200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endParaRPr lang="en-US" altLang="en-US" sz="2000"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altLang="en-US" sz="2000">
                <a:solidFill>
                  <a:srgbClr val="FF0000"/>
                </a:solidFill>
                <a:cs typeface="Arial" panose="020B0604020202020204" pitchFamily="34" charset="0"/>
              </a:rPr>
              <a:t>       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0000FF"/>
                </a:solidFill>
                <a:cs typeface="Arial" panose="020B0604020202020204" pitchFamily="34" charset="0"/>
              </a:rPr>
              <a:t>Ischemic → due to ↓ blood supply 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0000FF"/>
                </a:solidFill>
                <a:cs typeface="Arial" panose="020B0604020202020204" pitchFamily="34" charset="0"/>
              </a:rPr>
              <a:t>e.g </a:t>
            </a:r>
            <a:r>
              <a:rPr lang="en-US" altLang="en-US" sz="2000" u="sng">
                <a:solidFill>
                  <a:srgbClr val="0000FF"/>
                </a:solidFill>
                <a:cs typeface="Arial" panose="020B0604020202020204" pitchFamily="34" charset="0"/>
              </a:rPr>
              <a:t>Atherosclerosis</a:t>
            </a:r>
            <a:r>
              <a:rPr lang="en-US" altLang="en-US" sz="2000">
                <a:solidFill>
                  <a:srgbClr val="0000FF"/>
                </a:solidFill>
                <a:cs typeface="Arial" panose="020B0604020202020204" pitchFamily="34" charset="0"/>
              </a:rPr>
              <a:t> ─in renal artery → shrinkage and small kidney </a:t>
            </a:r>
          </a:p>
          <a:p>
            <a:pPr algn="l">
              <a:lnSpc>
                <a:spcPct val="150000"/>
              </a:lnSpc>
            </a:pPr>
            <a:r>
              <a:rPr lang="en-US" altLang="en-US" sz="2000">
                <a:solidFill>
                  <a:srgbClr val="0000FF"/>
                </a:solidFill>
                <a:cs typeface="Arial" panose="020B0604020202020204" pitchFamily="34" charset="0"/>
              </a:rPr>
              <a:t>cerebral artery → brain atrophy</a:t>
            </a:r>
            <a:r>
              <a:rPr lang="en-US" altLang="en-US">
                <a:solidFill>
                  <a:srgbClr val="0000FF"/>
                </a:solidFill>
                <a:cs typeface="Arial" panose="020B0604020202020204" pitchFamily="34" charset="0"/>
              </a:rPr>
              <a:t>.</a:t>
            </a:r>
            <a:endParaRPr lang="en-US" altLang="en-US" sz="110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FF4E12B6-0E41-E39C-FCF7-2757B3B4C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450" y="737984"/>
            <a:ext cx="85725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>
            <a:spAutoFit/>
          </a:bodyPr>
          <a:lstStyle/>
          <a:p>
            <a:pPr lvl="8" rtl="1">
              <a:lnSpc>
                <a:spcPct val="150000"/>
              </a:lnSpc>
              <a:tabLst>
                <a:tab pos="2689225" algn="l"/>
                <a:tab pos="3240088" algn="ctr"/>
                <a:tab pos="5708650" algn="l"/>
              </a:tabLst>
              <a:defRPr/>
            </a:pP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☻ </a:t>
            </a:r>
            <a:r>
              <a:rPr lang="en-US" sz="2000" u="sng" dirty="0">
                <a:solidFill>
                  <a:srgbClr val="FF0000"/>
                </a:solidFill>
                <a:cs typeface="Times New Roman" pitchFamily="18" charset="0"/>
              </a:rPr>
              <a:t>Disuse atrophy </a:t>
            </a:r>
            <a:endParaRPr lang="en-US" sz="1200" dirty="0">
              <a:solidFill>
                <a:srgbClr val="FF0000"/>
              </a:solidFill>
              <a:cs typeface="Times New Roman" pitchFamily="18" charset="0"/>
            </a:endParaRPr>
          </a:p>
          <a:p>
            <a:pPr algn="l" eaLnBrk="0" hangingPunct="0">
              <a:lnSpc>
                <a:spcPct val="150000"/>
              </a:lnSpc>
              <a:tabLst>
                <a:tab pos="2689225" algn="l"/>
                <a:tab pos="3240088" algn="ctr"/>
                <a:tab pos="5708650" algn="l"/>
              </a:tabLst>
              <a:defRPr/>
            </a:pP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Prolonged diminished functional activity </a:t>
            </a:r>
            <a:endParaRPr lang="en-US" sz="1100" dirty="0">
              <a:solidFill>
                <a:srgbClr val="0000FF"/>
              </a:solidFill>
              <a:cs typeface="Times New Roman" pitchFamily="18" charset="0"/>
            </a:endParaRPr>
          </a:p>
          <a:p>
            <a:pPr algn="l" eaLnBrk="0" hangingPunct="0">
              <a:lnSpc>
                <a:spcPct val="150000"/>
              </a:lnSpc>
              <a:tabLst>
                <a:tab pos="2689225" algn="l"/>
                <a:tab pos="3240088" algn="ctr"/>
                <a:tab pos="5708650" algn="l"/>
              </a:tabLst>
              <a:defRPr/>
            </a:pP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E.g. wasting of limb muscles after </a:t>
            </a:r>
            <a:r>
              <a:rPr lang="en-US" u="sng" dirty="0">
                <a:solidFill>
                  <a:srgbClr val="0000FF"/>
                </a:solidFill>
                <a:cs typeface="Times New Roman" pitchFamily="18" charset="0"/>
              </a:rPr>
              <a:t>fracture</a:t>
            </a: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endParaRPr lang="en-US" sz="1100" dirty="0">
              <a:solidFill>
                <a:srgbClr val="0000FF"/>
              </a:solidFill>
              <a:cs typeface="Arial" pitchFamily="34" charset="0"/>
            </a:endParaRPr>
          </a:p>
          <a:p>
            <a:pPr algn="l" eaLnBrk="0" hangingPunct="0">
              <a:lnSpc>
                <a:spcPct val="150000"/>
              </a:lnSpc>
              <a:tabLst>
                <a:tab pos="2689225" algn="l"/>
                <a:tab pos="3240088" algn="ctr"/>
                <a:tab pos="5708650" algn="l"/>
              </a:tabLst>
              <a:defRPr/>
            </a:pPr>
            <a:r>
              <a:rPr lang="en-US" sz="2000" dirty="0">
                <a:solidFill>
                  <a:srgbClr val="FF0000"/>
                </a:solidFill>
                <a:cs typeface="Arial" pitchFamily="34" charset="0"/>
              </a:rPr>
              <a:t>☻ </a:t>
            </a:r>
            <a:r>
              <a:rPr lang="en-US" sz="2000" u="sng" dirty="0">
                <a:solidFill>
                  <a:srgbClr val="FF0000"/>
                </a:solidFill>
                <a:cs typeface="Arial" pitchFamily="34" charset="0"/>
              </a:rPr>
              <a:t>Neuropathic atrophy</a:t>
            </a:r>
            <a:r>
              <a:rPr lang="en-US" u="sng" dirty="0">
                <a:solidFill>
                  <a:srgbClr val="0000FF"/>
                </a:solidFill>
                <a:cs typeface="Arial" pitchFamily="34" charset="0"/>
              </a:rPr>
              <a:t>  </a:t>
            </a:r>
            <a:endParaRPr lang="en-US" sz="1100" dirty="0">
              <a:solidFill>
                <a:srgbClr val="0000FF"/>
              </a:solidFill>
              <a:cs typeface="Arial" pitchFamily="34" charset="0"/>
            </a:endParaRPr>
          </a:p>
          <a:p>
            <a:pPr algn="l" eaLnBrk="0" hangingPunct="0">
              <a:lnSpc>
                <a:spcPct val="150000"/>
              </a:lnSpc>
              <a:tabLst>
                <a:tab pos="2689225" algn="l"/>
                <a:tab pos="3240088" algn="ctr"/>
                <a:tab pos="5708650" algn="l"/>
              </a:tabLst>
              <a:defRPr/>
            </a:pPr>
            <a:r>
              <a:rPr lang="en-US" dirty="0">
                <a:solidFill>
                  <a:srgbClr val="0000FF"/>
                </a:solidFill>
                <a:cs typeface="Arial" pitchFamily="34" charset="0"/>
              </a:rPr>
              <a:t>Damage to nerve supply leading to wasting of the muscle, </a:t>
            </a:r>
            <a:r>
              <a:rPr lang="en-US" dirty="0" err="1">
                <a:solidFill>
                  <a:srgbClr val="0000FF"/>
                </a:solidFill>
                <a:cs typeface="Arial" pitchFamily="34" charset="0"/>
              </a:rPr>
              <a:t>e.g</a:t>
            </a:r>
            <a:r>
              <a:rPr lang="en-US" dirty="0">
                <a:solidFill>
                  <a:srgbClr val="0000FF"/>
                </a:solidFill>
                <a:cs typeface="Arial" pitchFamily="34" charset="0"/>
              </a:rPr>
              <a:t>, poliomyelitis.</a:t>
            </a:r>
            <a:endParaRPr lang="en-US" sz="1100" dirty="0">
              <a:solidFill>
                <a:srgbClr val="0000FF"/>
              </a:solidFill>
              <a:cs typeface="Arial" pitchFamily="34" charset="0"/>
            </a:endParaRPr>
          </a:p>
          <a:p>
            <a:pPr algn="l" eaLnBrk="0" hangingPunct="0">
              <a:lnSpc>
                <a:spcPct val="150000"/>
              </a:lnSpc>
              <a:tabLst>
                <a:tab pos="2689225" algn="l"/>
                <a:tab pos="3240088" algn="ctr"/>
                <a:tab pos="5708650" algn="l"/>
              </a:tabLst>
              <a:defRPr/>
            </a:pPr>
            <a:r>
              <a:rPr lang="en-US" sz="2000" dirty="0">
                <a:solidFill>
                  <a:srgbClr val="FF0000"/>
                </a:solidFill>
                <a:cs typeface="Arial" pitchFamily="34" charset="0"/>
              </a:rPr>
              <a:t>☻ </a:t>
            </a:r>
            <a:r>
              <a:rPr lang="en-US" sz="2000" u="sng" dirty="0">
                <a:solidFill>
                  <a:srgbClr val="FF0000"/>
                </a:solidFill>
                <a:cs typeface="Arial" pitchFamily="34" charset="0"/>
              </a:rPr>
              <a:t>Post – irradiation atrophy</a:t>
            </a:r>
            <a:endParaRPr lang="en-US" sz="1200" dirty="0">
              <a:solidFill>
                <a:srgbClr val="FF0000"/>
              </a:solidFill>
              <a:cs typeface="Arial" pitchFamily="34" charset="0"/>
            </a:endParaRPr>
          </a:p>
          <a:p>
            <a:pPr algn="l" eaLnBrk="0" hangingPunct="0">
              <a:lnSpc>
                <a:spcPct val="150000"/>
              </a:lnSpc>
              <a:tabLst>
                <a:tab pos="2689225" algn="l"/>
                <a:tab pos="3240088" algn="ctr"/>
                <a:tab pos="5708650" algn="l"/>
              </a:tabLst>
              <a:defRPr/>
            </a:pPr>
            <a:r>
              <a:rPr lang="en-US" dirty="0">
                <a:solidFill>
                  <a:srgbClr val="0000FF"/>
                </a:solidFill>
                <a:cs typeface="Arial" pitchFamily="34" charset="0"/>
              </a:rPr>
              <a:t>Due to chromosomal damage which interfere with mitosis</a:t>
            </a:r>
            <a:endParaRPr lang="en-US" sz="1100" dirty="0">
              <a:solidFill>
                <a:srgbClr val="0000FF"/>
              </a:solidFill>
              <a:cs typeface="Arial" pitchFamily="34" charset="0"/>
            </a:endParaRPr>
          </a:p>
          <a:p>
            <a:pPr algn="l" eaLnBrk="0" hangingPunct="0">
              <a:lnSpc>
                <a:spcPct val="150000"/>
              </a:lnSpc>
              <a:tabLst>
                <a:tab pos="2689225" algn="l"/>
                <a:tab pos="3240088" algn="ctr"/>
                <a:tab pos="5708650" algn="l"/>
              </a:tabLst>
              <a:defRPr/>
            </a:pPr>
            <a:r>
              <a:rPr lang="en-US" sz="2000" dirty="0">
                <a:solidFill>
                  <a:srgbClr val="FF0000"/>
                </a:solidFill>
                <a:cs typeface="Arial" pitchFamily="34" charset="0"/>
              </a:rPr>
              <a:t>☻ </a:t>
            </a:r>
            <a:r>
              <a:rPr lang="en-US" sz="2000" u="sng" dirty="0">
                <a:solidFill>
                  <a:srgbClr val="FF0000"/>
                </a:solidFill>
                <a:cs typeface="Arial" pitchFamily="34" charset="0"/>
              </a:rPr>
              <a:t>Endocrine atrophy </a:t>
            </a:r>
            <a:endParaRPr lang="en-US" sz="1200" dirty="0">
              <a:solidFill>
                <a:srgbClr val="FF0000"/>
              </a:solidFill>
              <a:cs typeface="Arial" pitchFamily="34" charset="0"/>
            </a:endParaRPr>
          </a:p>
          <a:p>
            <a:pPr algn="l" eaLnBrk="0" hangingPunct="0">
              <a:lnSpc>
                <a:spcPct val="150000"/>
              </a:lnSpc>
              <a:tabLst>
                <a:tab pos="2689225" algn="l"/>
                <a:tab pos="3240088" algn="ctr"/>
                <a:tab pos="5708650" algn="l"/>
              </a:tabLst>
              <a:defRPr/>
            </a:pPr>
            <a:r>
              <a:rPr lang="en-US" u="sng" dirty="0" err="1">
                <a:solidFill>
                  <a:srgbClr val="0000FF"/>
                </a:solidFill>
                <a:cs typeface="Arial" pitchFamily="34" charset="0"/>
              </a:rPr>
              <a:t>Hypopituitarism</a:t>
            </a:r>
            <a:r>
              <a:rPr lang="en-US" dirty="0">
                <a:solidFill>
                  <a:srgbClr val="0000FF"/>
                </a:solidFill>
                <a:cs typeface="Arial" pitchFamily="34" charset="0"/>
              </a:rPr>
              <a:t> may lead to atrophy of the thyroid, adrenals and gonads.</a:t>
            </a:r>
            <a:endParaRPr lang="en-US" sz="1100" dirty="0">
              <a:solidFill>
                <a:srgbClr val="0000FF"/>
              </a:solidFill>
              <a:cs typeface="Arial" pitchFamily="34" charset="0"/>
            </a:endParaRPr>
          </a:p>
          <a:p>
            <a:pPr algn="l" eaLnBrk="0" hangingPunct="0">
              <a:lnSpc>
                <a:spcPct val="150000"/>
              </a:lnSpc>
              <a:tabLst>
                <a:tab pos="2689225" algn="l"/>
                <a:tab pos="3240088" algn="ctr"/>
                <a:tab pos="5708650" algn="l"/>
              </a:tabLst>
              <a:defRPr/>
            </a:pPr>
            <a:r>
              <a:rPr lang="en-US" sz="2000" dirty="0">
                <a:solidFill>
                  <a:srgbClr val="FF0000"/>
                </a:solidFill>
                <a:cs typeface="Arial" pitchFamily="34" charset="0"/>
              </a:rPr>
              <a:t>☻</a:t>
            </a:r>
            <a:r>
              <a:rPr lang="en-US" sz="2000" u="sng" dirty="0">
                <a:solidFill>
                  <a:srgbClr val="FF0000"/>
                </a:solidFill>
                <a:cs typeface="Arial" pitchFamily="34" charset="0"/>
              </a:rPr>
              <a:t>Pressure atrophy</a:t>
            </a:r>
            <a:endParaRPr lang="en-US" sz="1200" dirty="0">
              <a:solidFill>
                <a:srgbClr val="FF0000"/>
              </a:solidFill>
              <a:cs typeface="Arial" pitchFamily="34" charset="0"/>
            </a:endParaRPr>
          </a:p>
          <a:p>
            <a:pPr algn="l" eaLnBrk="0" hangingPunct="0">
              <a:lnSpc>
                <a:spcPct val="150000"/>
              </a:lnSpc>
              <a:tabLst>
                <a:tab pos="2689225" algn="l"/>
                <a:tab pos="3240088" algn="ctr"/>
                <a:tab pos="5708650" algn="l"/>
              </a:tabLst>
              <a:defRPr/>
            </a:pPr>
            <a:r>
              <a:rPr lang="en-US" dirty="0">
                <a:solidFill>
                  <a:srgbClr val="0000FF"/>
                </a:solidFill>
                <a:cs typeface="Arial" pitchFamily="34" charset="0"/>
              </a:rPr>
              <a:t>E.g. pressure of a </a:t>
            </a:r>
            <a:r>
              <a:rPr lang="en-US" u="sng" dirty="0">
                <a:solidFill>
                  <a:srgbClr val="0000FF"/>
                </a:solidFill>
                <a:cs typeface="Arial" pitchFamily="34" charset="0"/>
              </a:rPr>
              <a:t>tumor</a:t>
            </a:r>
            <a:r>
              <a:rPr lang="en-US" dirty="0">
                <a:solidFill>
                  <a:srgbClr val="0000FF"/>
                </a:solidFill>
                <a:cs typeface="Arial" pitchFamily="34" charset="0"/>
              </a:rPr>
              <a:t> on adjacent tissues </a:t>
            </a:r>
            <a:endParaRPr lang="en-US" sz="1100" dirty="0">
              <a:solidFill>
                <a:srgbClr val="0000FF"/>
              </a:solidFill>
              <a:cs typeface="Arial" pitchFamily="34" charset="0"/>
            </a:endParaRPr>
          </a:p>
          <a:p>
            <a:pPr algn="l" eaLnBrk="0" hangingPunct="0">
              <a:lnSpc>
                <a:spcPct val="150000"/>
              </a:lnSpc>
              <a:tabLst>
                <a:tab pos="2689225" algn="l"/>
                <a:tab pos="3240088" algn="ctr"/>
                <a:tab pos="5708650" algn="l"/>
              </a:tabLst>
              <a:defRPr/>
            </a:pPr>
            <a:r>
              <a:rPr lang="en-US" sz="2000" dirty="0">
                <a:solidFill>
                  <a:srgbClr val="FF0000"/>
                </a:solidFill>
                <a:cs typeface="Arial" pitchFamily="34" charset="0"/>
              </a:rPr>
              <a:t>☻ </a:t>
            </a:r>
            <a:r>
              <a:rPr lang="en-US" sz="2000" u="sng" dirty="0">
                <a:solidFill>
                  <a:srgbClr val="FF0000"/>
                </a:solidFill>
                <a:cs typeface="Arial" pitchFamily="34" charset="0"/>
              </a:rPr>
              <a:t>Idiopathic</a:t>
            </a:r>
            <a:r>
              <a:rPr lang="en-US" sz="2000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dirty="0">
                <a:solidFill>
                  <a:srgbClr val="0000FF"/>
                </a:solidFill>
                <a:cs typeface="Arial" pitchFamily="34" charset="0"/>
              </a:rPr>
              <a:t>(unknown causes) </a:t>
            </a: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e.g</a:t>
            </a:r>
            <a:r>
              <a:rPr lang="en-US" dirty="0">
                <a:solidFill>
                  <a:srgbClr val="FFFF00"/>
                </a:solidFill>
                <a:cs typeface="Arial" pitchFamily="34" charset="0"/>
              </a:rPr>
              <a:t>. </a:t>
            </a:r>
            <a:r>
              <a:rPr lang="en-US" u="sng" dirty="0" err="1">
                <a:solidFill>
                  <a:srgbClr val="0000FF"/>
                </a:solidFill>
                <a:cs typeface="Arial" pitchFamily="34" charset="0"/>
              </a:rPr>
              <a:t>myopathies</a:t>
            </a:r>
            <a:endParaRPr lang="en-US" dirty="0">
              <a:solidFill>
                <a:srgbClr val="0000FF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>
            <a:extLst>
              <a:ext uri="{FF2B5EF4-FFF2-40B4-BE49-F238E27FC236}">
                <a16:creationId xmlns:a16="http://schemas.microsoft.com/office/drawing/2014/main" id="{F9167786-B821-4B18-6929-58B72A246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866775"/>
            <a:ext cx="8286750" cy="471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1pPr>
            <a:lvl2pPr marL="742950" indent="-285750" eaLnBrk="0" hangingPunct="0"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2pPr>
            <a:lvl3pPr marL="1143000" indent="-228600" eaLnBrk="0" hangingPunct="0"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3pPr>
            <a:lvl4pPr marL="1600200" indent="-228600" eaLnBrk="0" hangingPunct="0"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4pPr>
            <a:lvl5pPr marL="2057400" indent="-228600" eaLnBrk="0" hangingPunct="0"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en-US" altLang="en-US">
                <a:solidFill>
                  <a:srgbClr val="0000FF"/>
                </a:solidFill>
                <a:cs typeface="Times New Roman" panose="02020603050405020304" pitchFamily="18" charset="0"/>
              </a:rPr>
              <a:t>2- </a:t>
            </a:r>
            <a:r>
              <a:rPr lang="en-US" altLang="en-US" sz="3200" u="sng">
                <a:solidFill>
                  <a:srgbClr val="FF0000"/>
                </a:solidFill>
                <a:cs typeface="Times New Roman" panose="02020603050405020304" pitchFamily="18" charset="0"/>
              </a:rPr>
              <a:t>Hypertrophy</a:t>
            </a:r>
            <a:r>
              <a:rPr lang="en-US" altLang="en-US" u="sng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>
                <a:cs typeface="Times New Roman" panose="02020603050405020304" pitchFamily="18" charset="0"/>
              </a:rPr>
              <a:t>increased in the</a:t>
            </a:r>
            <a:r>
              <a:rPr lang="en-US" altLang="en-US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u="sng">
                <a:solidFill>
                  <a:srgbClr val="FF0000"/>
                </a:solidFill>
                <a:cs typeface="Times New Roman" panose="02020603050405020304" pitchFamily="18" charset="0"/>
              </a:rPr>
              <a:t>size</a:t>
            </a:r>
            <a:r>
              <a:rPr lang="en-US" altLang="en-US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>
                <a:cs typeface="Times New Roman" panose="02020603050405020304" pitchFamily="18" charset="0"/>
              </a:rPr>
              <a:t>of organ or tissue due to increase in the </a:t>
            </a:r>
            <a:r>
              <a:rPr lang="en-US" altLang="en-US" sz="2400" u="sng">
                <a:solidFill>
                  <a:srgbClr val="FF0000"/>
                </a:solidFill>
                <a:cs typeface="Times New Roman" panose="02020603050405020304" pitchFamily="18" charset="0"/>
              </a:rPr>
              <a:t>size</a:t>
            </a:r>
            <a:r>
              <a:rPr lang="en-US" altLang="en-US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>
                <a:cs typeface="Times New Roman" panose="02020603050405020304" pitchFamily="18" charset="0"/>
              </a:rPr>
              <a:t>of </a:t>
            </a:r>
            <a:r>
              <a:rPr lang="en-US" altLang="en-US"/>
              <a:t>paranchymal cells</a:t>
            </a:r>
            <a:endParaRPr lang="ar-EG" altLang="en-US">
              <a:cs typeface="Times New Roman" panose="02020603050405020304" pitchFamily="18" charset="0"/>
            </a:endParaRPr>
          </a:p>
          <a:p>
            <a:pPr algn="l" eaLnBrk="1" hangingPunct="1">
              <a:lnSpc>
                <a:spcPct val="150000"/>
              </a:lnSpc>
            </a:pPr>
            <a:endParaRPr lang="ar-EG" altLang="en-US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altLang="en-US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b="1">
                <a:solidFill>
                  <a:srgbClr val="FF0000"/>
                </a:solidFill>
                <a:cs typeface="Arial" panose="020B0604020202020204" pitchFamily="34" charset="0"/>
              </a:rPr>
              <a:t>A</a:t>
            </a:r>
            <a:r>
              <a:rPr lang="en-US" altLang="en-US" b="1">
                <a:cs typeface="Arial" panose="020B0604020202020204" pitchFamily="34" charset="0"/>
              </a:rPr>
              <a:t>.   </a:t>
            </a:r>
            <a:r>
              <a:rPr lang="en-US" altLang="en-US" b="1" u="sng">
                <a:cs typeface="Arial" panose="020B0604020202020204" pitchFamily="34" charset="0"/>
              </a:rPr>
              <a:t>Physiological</a:t>
            </a:r>
            <a:endParaRPr lang="en-US" altLang="en-US" sz="1100" b="1"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altLang="en-US">
                <a:solidFill>
                  <a:srgbClr val="0000FF"/>
                </a:solidFill>
                <a:cs typeface="Arial" panose="020B0604020202020204" pitchFamily="34" charset="0"/>
              </a:rPr>
              <a:t>  </a:t>
            </a:r>
            <a:r>
              <a:rPr lang="en-US" altLang="en-US">
                <a:cs typeface="Arial" panose="020B0604020202020204" pitchFamily="34" charset="0"/>
              </a:rPr>
              <a:t>e.g</a:t>
            </a:r>
            <a:r>
              <a:rPr lang="en-US" altLang="en-US">
                <a:solidFill>
                  <a:srgbClr val="0000FF"/>
                </a:solidFill>
                <a:cs typeface="Arial" panose="020B0604020202020204" pitchFamily="34" charset="0"/>
              </a:rPr>
              <a:t>. </a:t>
            </a:r>
            <a:r>
              <a:rPr lang="en-US" altLang="en-US">
                <a:solidFill>
                  <a:srgbClr val="FF0000"/>
                </a:solidFill>
                <a:cs typeface="Arial" panose="020B0604020202020204" pitchFamily="34" charset="0"/>
              </a:rPr>
              <a:t>*</a:t>
            </a:r>
            <a:r>
              <a:rPr lang="en-US" altLang="en-US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>
                <a:cs typeface="Arial" panose="020B0604020202020204" pitchFamily="34" charset="0"/>
              </a:rPr>
              <a:t>enlarged size of skeletal muscles in athletes </a:t>
            </a:r>
            <a:endParaRPr lang="en-US" altLang="en-US" sz="1100"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endParaRPr lang="ar-EG" altLang="en-US" b="1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altLang="en-US" b="1">
                <a:solidFill>
                  <a:srgbClr val="FF0000"/>
                </a:solidFill>
                <a:cs typeface="Arial" panose="020B0604020202020204" pitchFamily="34" charset="0"/>
              </a:rPr>
              <a:t>B   </a:t>
            </a:r>
            <a:r>
              <a:rPr lang="en-US" altLang="en-US" b="1">
                <a:solidFill>
                  <a:srgbClr val="0000FF"/>
                </a:solidFill>
                <a:cs typeface="Arial" panose="020B0604020202020204" pitchFamily="34" charset="0"/>
              </a:rPr>
              <a:t>. </a:t>
            </a:r>
            <a:r>
              <a:rPr lang="en-US" altLang="en-US" b="1" u="sng">
                <a:cs typeface="Arial" panose="020B0604020202020204" pitchFamily="34" charset="0"/>
              </a:rPr>
              <a:t>Pathological</a:t>
            </a:r>
            <a:endParaRPr lang="en-US" altLang="en-US" sz="1100" b="1"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altLang="en-US">
                <a:solidFill>
                  <a:srgbClr val="0000FF"/>
                </a:solidFill>
                <a:cs typeface="Arial" panose="020B0604020202020204" pitchFamily="34" charset="0"/>
              </a:rPr>
              <a:t>         </a:t>
            </a:r>
            <a:r>
              <a:rPr lang="en-US" altLang="en-US">
                <a:solidFill>
                  <a:srgbClr val="FF0000"/>
                </a:solidFill>
                <a:cs typeface="Arial" panose="020B0604020202020204" pitchFamily="34" charset="0"/>
              </a:rPr>
              <a:t>* </a:t>
            </a:r>
            <a:r>
              <a:rPr lang="en-US" altLang="en-US">
                <a:cs typeface="Arial" panose="020B0604020202020204" pitchFamily="34" charset="0"/>
              </a:rPr>
              <a:t>Hypertrophy of Cardiac muscles as in left ventricular hypertrophy in                      systemic hypertension </a:t>
            </a:r>
            <a:endParaRPr lang="en-US" altLang="en-US" sz="1100"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altLang="en-US">
                <a:solidFill>
                  <a:srgbClr val="0000FF"/>
                </a:solidFill>
                <a:cs typeface="Arial" panose="020B0604020202020204" pitchFamily="34" charset="0"/>
              </a:rPr>
              <a:t>         </a:t>
            </a:r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ell-actin">
            <a:extLst>
              <a:ext uri="{FF2B5EF4-FFF2-40B4-BE49-F238E27FC236}">
                <a16:creationId xmlns:a16="http://schemas.microsoft.com/office/drawing/2014/main" id="{D5990734-CFEE-82EB-CC48-E871D6C74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25" name="Text Box 5">
            <a:extLst>
              <a:ext uri="{FF2B5EF4-FFF2-40B4-BE49-F238E27FC236}">
                <a16:creationId xmlns:a16="http://schemas.microsoft.com/office/drawing/2014/main" id="{93BA83E3-7EBF-2DDF-C47C-F6C0784ED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92150"/>
            <a:ext cx="71358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CELL ADAPTATIONS</a:t>
            </a:r>
          </a:p>
          <a:p>
            <a:pPr>
              <a:spcBef>
                <a:spcPct val="50000"/>
              </a:spcBef>
              <a:defRPr/>
            </a:pP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CELL INJURY</a:t>
            </a:r>
          </a:p>
          <a:p>
            <a:pPr>
              <a:spcBef>
                <a:spcPct val="50000"/>
              </a:spcBef>
              <a:defRPr/>
            </a:pP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CELL DEATH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id="{71F9A555-04AE-0EE6-9BE7-859118770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1220788"/>
            <a:ext cx="8358187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1pPr>
            <a:lvl2pPr marL="742950" indent="-285750" eaLnBrk="0" hangingPunct="0"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2pPr>
            <a:lvl3pPr marL="1143000" indent="-228600" eaLnBrk="0" hangingPunct="0"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3pPr>
            <a:lvl4pPr marL="1600200" indent="-228600" eaLnBrk="0" hangingPunct="0"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4pPr>
            <a:lvl5pPr marL="2057400" indent="-228600" eaLnBrk="0" hangingPunct="0"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en-US" altLang="en-US" sz="2800">
                <a:cs typeface="Times New Roman" panose="02020603050405020304" pitchFamily="18" charset="0"/>
              </a:rPr>
              <a:t>3-</a:t>
            </a:r>
            <a:r>
              <a:rPr lang="en-US" altLang="en-US" sz="280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u="sng">
                <a:solidFill>
                  <a:srgbClr val="FF0000"/>
                </a:solidFill>
                <a:cs typeface="Times New Roman" panose="02020603050405020304" pitchFamily="18" charset="0"/>
              </a:rPr>
              <a:t>Hyperplasia</a:t>
            </a:r>
            <a:r>
              <a:rPr lang="en-US" altLang="en-US" sz="280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>
                <a:cs typeface="Times New Roman" panose="02020603050405020304" pitchFamily="18" charset="0"/>
              </a:rPr>
              <a:t>increase in the </a:t>
            </a:r>
            <a:r>
              <a:rPr lang="en-US" altLang="en-US" sz="2400">
                <a:solidFill>
                  <a:srgbClr val="FF0000"/>
                </a:solidFill>
                <a:cs typeface="Times New Roman" panose="02020603050405020304" pitchFamily="18" charset="0"/>
              </a:rPr>
              <a:t>size</a:t>
            </a:r>
            <a:r>
              <a:rPr lang="en-US" altLang="en-US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>
                <a:cs typeface="Times New Roman" panose="02020603050405020304" pitchFamily="18" charset="0"/>
              </a:rPr>
              <a:t>of organ or tissue due to increase in the </a:t>
            </a:r>
            <a:r>
              <a:rPr lang="en-US" altLang="en-US" sz="3600">
                <a:solidFill>
                  <a:srgbClr val="FF0000"/>
                </a:solidFill>
                <a:cs typeface="Times New Roman" panose="02020603050405020304" pitchFamily="18" charset="0"/>
              </a:rPr>
              <a:t>number</a:t>
            </a:r>
            <a:r>
              <a:rPr lang="en-US" altLang="en-US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>
                <a:cs typeface="Times New Roman" panose="02020603050405020304" pitchFamily="18" charset="0"/>
              </a:rPr>
              <a:t>of parenchymal cells</a:t>
            </a:r>
            <a:endParaRPr lang="en-US" altLang="en-US" sz="1100"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ar-EG" altLang="en-US" b="1">
                <a:solidFill>
                  <a:srgbClr val="0000FF"/>
                </a:solidFill>
                <a:cs typeface="Times New Roman" panose="02020603050405020304" pitchFamily="18" charset="0"/>
              </a:rPr>
              <a:t>  </a:t>
            </a:r>
          </a:p>
          <a:p>
            <a:pPr algn="l">
              <a:lnSpc>
                <a:spcPct val="150000"/>
              </a:lnSpc>
            </a:pPr>
            <a:r>
              <a:rPr lang="en-US" altLang="en-US" b="1">
                <a:solidFill>
                  <a:srgbClr val="FF000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b="1">
                <a:solidFill>
                  <a:srgbClr val="0000FF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b="1" u="sng">
                <a:cs typeface="Times New Roman" panose="02020603050405020304" pitchFamily="18" charset="0"/>
              </a:rPr>
              <a:t>physiological</a:t>
            </a:r>
            <a:r>
              <a:rPr lang="en-US" altLang="en-US" b="1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endParaRPr lang="en-US" altLang="en-US" sz="1100" b="1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altLang="en-US">
                <a:solidFill>
                  <a:srgbClr val="0000FF"/>
                </a:solidFill>
                <a:cs typeface="Arial" panose="020B0604020202020204" pitchFamily="34" charset="0"/>
              </a:rPr>
              <a:t>e.g. </a:t>
            </a:r>
            <a:r>
              <a:rPr lang="en-US" altLang="en-US">
                <a:solidFill>
                  <a:srgbClr val="FF0000"/>
                </a:solidFill>
                <a:cs typeface="Arial" panose="020B0604020202020204" pitchFamily="34" charset="0"/>
              </a:rPr>
              <a:t>* </a:t>
            </a:r>
            <a:r>
              <a:rPr lang="en-US" altLang="en-US">
                <a:cs typeface="Arial" panose="020B0604020202020204" pitchFamily="34" charset="0"/>
              </a:rPr>
              <a:t>Hormonal as in female breast at puberty , pregnancy and    lactation        </a:t>
            </a:r>
            <a:endParaRPr lang="en-US" altLang="en-US" sz="1100"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altLang="en-US">
                <a:solidFill>
                  <a:srgbClr val="0000FF"/>
                </a:solidFill>
                <a:cs typeface="Arial" panose="020B0604020202020204" pitchFamily="34" charset="0"/>
              </a:rPr>
              <a:t>      </a:t>
            </a:r>
            <a:r>
              <a:rPr lang="en-US" altLang="en-US">
                <a:solidFill>
                  <a:srgbClr val="FF0000"/>
                </a:solidFill>
                <a:cs typeface="Arial" panose="020B0604020202020204" pitchFamily="34" charset="0"/>
              </a:rPr>
              <a:t>*  </a:t>
            </a:r>
            <a:r>
              <a:rPr lang="en-US" altLang="en-US">
                <a:cs typeface="Arial" panose="020B0604020202020204" pitchFamily="34" charset="0"/>
              </a:rPr>
              <a:t>Proliferative  changes in endometrium after each menstrual cycle. </a:t>
            </a:r>
            <a:endParaRPr lang="ar-EG" altLang="en-US"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endParaRPr lang="ar-EG" altLang="en-US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altLang="en-US" b="1" u="sng">
                <a:solidFill>
                  <a:srgbClr val="FF0000"/>
                </a:solidFill>
                <a:cs typeface="Arial" panose="020B0604020202020204" pitchFamily="34" charset="0"/>
              </a:rPr>
              <a:t> B</a:t>
            </a:r>
            <a:r>
              <a:rPr lang="en-US" altLang="en-US" b="1" u="sng">
                <a:solidFill>
                  <a:srgbClr val="0000FF"/>
                </a:solidFill>
                <a:cs typeface="Arial" panose="020B0604020202020204" pitchFamily="34" charset="0"/>
              </a:rPr>
              <a:t>-  </a:t>
            </a:r>
            <a:r>
              <a:rPr lang="en-US" altLang="en-US" b="1" u="sng">
                <a:cs typeface="Arial" panose="020B0604020202020204" pitchFamily="34" charset="0"/>
              </a:rPr>
              <a:t>Pathological</a:t>
            </a:r>
            <a:endParaRPr lang="en-US" altLang="en-US" sz="1100" b="1"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altLang="en-US">
                <a:solidFill>
                  <a:srgbClr val="0000FF"/>
                </a:solidFill>
                <a:cs typeface="Arial" panose="020B0604020202020204" pitchFamily="34" charset="0"/>
              </a:rPr>
              <a:t>    </a:t>
            </a:r>
            <a:r>
              <a:rPr lang="en-US" altLang="en-US">
                <a:solidFill>
                  <a:srgbClr val="FF0000"/>
                </a:solidFill>
                <a:cs typeface="Arial" panose="020B0604020202020204" pitchFamily="34" charset="0"/>
              </a:rPr>
              <a:t>*</a:t>
            </a:r>
            <a:r>
              <a:rPr lang="en-US" altLang="en-US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>
                <a:cs typeface="Arial" panose="020B0604020202020204" pitchFamily="34" charset="0"/>
              </a:rPr>
              <a:t>e.g. increase estrogen causes endometrial hyperplasia ,</a:t>
            </a:r>
            <a:r>
              <a:rPr lang="en-US" altLang="en-US">
                <a:solidFill>
                  <a:srgbClr val="FF0000"/>
                </a:solidFill>
                <a:cs typeface="Arial" panose="020B0604020202020204" pitchFamily="34" charset="0"/>
              </a:rPr>
              <a:t>exogenous</a:t>
            </a:r>
            <a:r>
              <a:rPr lang="en-US" altLang="en-US">
                <a:cs typeface="Arial" panose="020B0604020202020204" pitchFamily="34" charset="0"/>
              </a:rPr>
              <a:t> such as in females taking contraceptive pills or </a:t>
            </a:r>
            <a:r>
              <a:rPr lang="en-US" altLang="en-US">
                <a:solidFill>
                  <a:srgbClr val="FF0000"/>
                </a:solidFill>
                <a:cs typeface="Arial" panose="020B0604020202020204" pitchFamily="34" charset="0"/>
              </a:rPr>
              <a:t>endogenous</a:t>
            </a:r>
            <a:r>
              <a:rPr lang="en-US" altLang="en-US">
                <a:cs typeface="Arial" panose="020B0604020202020204" pitchFamily="34" charset="0"/>
              </a:rPr>
              <a:t> such as in estrogen secreting ovarian tumors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>
            <a:extLst>
              <a:ext uri="{FF2B5EF4-FFF2-40B4-BE49-F238E27FC236}">
                <a16:creationId xmlns:a16="http://schemas.microsoft.com/office/drawing/2014/main" id="{A86F56B3-40F3-FC0F-9714-BA64C1094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177800"/>
            <a:ext cx="8501063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1pPr>
            <a:lvl2pPr marL="742950" indent="-285750" eaLnBrk="0" hangingPunct="0"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2pPr>
            <a:lvl3pPr marL="1143000" indent="-228600" eaLnBrk="0" hangingPunct="0"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3pPr>
            <a:lvl4pPr marL="1600200" indent="-228600" eaLnBrk="0" hangingPunct="0"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4pPr>
            <a:lvl5pPr marL="2057400" indent="-228600" eaLnBrk="0" hangingPunct="0"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en-US" altLang="en-US" sz="4000">
                <a:cs typeface="Times New Roman" panose="02020603050405020304" pitchFamily="18" charset="0"/>
              </a:rPr>
              <a:t>4-</a:t>
            </a:r>
            <a:r>
              <a:rPr lang="en-US" altLang="en-US" sz="400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u="sng">
                <a:solidFill>
                  <a:srgbClr val="FF0000"/>
                </a:solidFill>
                <a:cs typeface="Times New Roman" panose="02020603050405020304" pitchFamily="18" charset="0"/>
              </a:rPr>
              <a:t>Metaplasia</a:t>
            </a:r>
            <a:r>
              <a:rPr lang="en-US" altLang="en-US" sz="4000" u="sng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>
                <a:cs typeface="Times New Roman" panose="02020603050405020304" pitchFamily="18" charset="0"/>
              </a:rPr>
              <a:t>(meta = transformation) is defined as </a:t>
            </a:r>
            <a:r>
              <a:rPr lang="en-US" altLang="en-US" u="sng">
                <a:cs typeface="Times New Roman" panose="02020603050405020304" pitchFamily="18" charset="0"/>
              </a:rPr>
              <a:t>reversible</a:t>
            </a:r>
            <a:r>
              <a:rPr lang="en-US" altLang="en-US">
                <a:cs typeface="Times New Roman" panose="02020603050405020304" pitchFamily="18" charset="0"/>
              </a:rPr>
              <a:t> change in which one adult cell type ( epithelial or mesenchymal) is replaced by another adult cell type better able to withstand the adverse environment  ,often in response to chronic irritation , may results in reduced functions or increased propensity for malignant transformation </a:t>
            </a:r>
          </a:p>
          <a:p>
            <a:pPr algn="l" eaLnBrk="1" hangingPunct="1">
              <a:lnSpc>
                <a:spcPct val="150000"/>
              </a:lnSpc>
            </a:pPr>
            <a:endParaRPr lang="en-US" altLang="en-US" sz="1100"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</a:pPr>
            <a:r>
              <a:rPr lang="en-US" altLang="en-US">
                <a:cs typeface="Times New Roman" panose="02020603050405020304" pitchFamily="18" charset="0"/>
              </a:rPr>
              <a:t>          </a:t>
            </a:r>
            <a:r>
              <a:rPr lang="en-US" altLang="en-US" sz="1100">
                <a:cs typeface="Arial" panose="020B0604020202020204" pitchFamily="34" charset="0"/>
              </a:rPr>
              <a:t> </a:t>
            </a: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3658D835-3018-A1CA-281D-C5BB2D037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9pPr>
          </a:lstStyle>
          <a:p>
            <a:pPr eaLnBrk="1" hangingPunct="1"/>
            <a:endParaRPr lang="ar-EG" altLang="en-US">
              <a:latin typeface="Constantia" panose="02030602050306030303" pitchFamily="18" charset="0"/>
            </a:endParaRPr>
          </a:p>
        </p:txBody>
      </p:sp>
      <p:sp>
        <p:nvSpPr>
          <p:cNvPr id="27652" name="مستطيل 8">
            <a:extLst>
              <a:ext uri="{FF2B5EF4-FFF2-40B4-BE49-F238E27FC236}">
                <a16:creationId xmlns:a16="http://schemas.microsoft.com/office/drawing/2014/main" id="{5CB27450-031D-2F4E-D6B2-C2342FBBE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2784475"/>
            <a:ext cx="2546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1pPr>
            <a:lvl2pPr marL="742950" indent="-285750" eaLnBrk="0" hangingPunct="0"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2pPr>
            <a:lvl3pPr marL="1143000" indent="-228600" eaLnBrk="0" hangingPunct="0"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3pPr>
            <a:lvl4pPr marL="1600200" indent="-228600" eaLnBrk="0" hangingPunct="0"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4pPr>
            <a:lvl5pPr marL="2057400" indent="-228600" eaLnBrk="0" hangingPunct="0"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  <a:tab pos="3240088" algn="ctr"/>
                <a:tab pos="570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9pPr>
          </a:lstStyle>
          <a:p>
            <a:pPr algn="l" eaLnBrk="1" hangingPunct="1"/>
            <a:r>
              <a:rPr lang="en-US" altLang="en-US" sz="3600" u="sng">
                <a:cs typeface="Times New Roman" panose="02020603050405020304" pitchFamily="18" charset="0"/>
              </a:rPr>
              <a:t>Types</a:t>
            </a:r>
            <a:endParaRPr lang="en-US" altLang="en-US" sz="3200">
              <a:cs typeface="Times New Roman" panose="02020603050405020304" pitchFamily="18" charset="0"/>
            </a:endParaRPr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F808A0B4-EF6C-8977-7A48-B3D1C2DE7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509963"/>
            <a:ext cx="8250238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altLang="en-US">
                <a:solidFill>
                  <a:srgbClr val="FF000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u="sng">
                <a:solidFill>
                  <a:srgbClr val="FF0000"/>
                </a:solidFill>
                <a:cs typeface="Times New Roman" panose="02020603050405020304" pitchFamily="18" charset="0"/>
              </a:rPr>
              <a:t>. Epithelial</a:t>
            </a:r>
            <a:endParaRPr lang="en-US" altLang="en-US" sz="110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altLang="en-US">
                <a:solidFill>
                  <a:srgbClr val="FF0000"/>
                </a:solidFill>
                <a:cs typeface="Arial" panose="020B0604020202020204" pitchFamily="34" charset="0"/>
              </a:rPr>
              <a:t>●</a:t>
            </a:r>
            <a:r>
              <a:rPr lang="en-US" altLang="en-US">
                <a:cs typeface="Arial" panose="020B0604020202020204" pitchFamily="34" charset="0"/>
              </a:rPr>
              <a:t> Bronchial epithelium in heavy smokers</a:t>
            </a:r>
          </a:p>
          <a:p>
            <a:pPr algn="l">
              <a:lnSpc>
                <a:spcPct val="150000"/>
              </a:lnSpc>
            </a:pPr>
            <a:r>
              <a:rPr lang="en-US" altLang="en-US">
                <a:cs typeface="Arial" panose="020B0604020202020204" pitchFamily="34" charset="0"/>
              </a:rPr>
              <a:t> ciliated </a:t>
            </a:r>
            <a:r>
              <a:rPr lang="en-US" altLang="en-US"/>
              <a:t>columnar →squamous</a:t>
            </a:r>
            <a:endParaRPr lang="en-US" altLang="en-US" sz="1100"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endParaRPr lang="en-US" altLang="en-US" sz="1100"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altLang="en-US">
                <a:solidFill>
                  <a:srgbClr val="FF0000"/>
                </a:solidFill>
                <a:cs typeface="Arial" panose="020B0604020202020204" pitchFamily="34" charset="0"/>
              </a:rPr>
              <a:t>●</a:t>
            </a:r>
            <a:r>
              <a:rPr lang="en-US" altLang="en-US">
                <a:cs typeface="Arial" panose="020B0604020202020204" pitchFamily="34" charset="0"/>
              </a:rPr>
              <a:t> Bilharzial infection of urinary bladder </a:t>
            </a:r>
            <a:endParaRPr lang="en-US" altLang="en-US" sz="1100"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altLang="en-US">
                <a:cs typeface="Arial" panose="020B0604020202020204" pitchFamily="34" charset="0"/>
              </a:rPr>
              <a:t>Transitional → squamous</a:t>
            </a:r>
            <a:endParaRPr lang="en-US" altLang="en-US" sz="1100"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altLang="en-US">
                <a:solidFill>
                  <a:srgbClr val="FF0000"/>
                </a:solidFill>
                <a:cs typeface="Arial" panose="020B0604020202020204" pitchFamily="34" charset="0"/>
              </a:rPr>
              <a:t>B. </a:t>
            </a:r>
            <a:r>
              <a:rPr lang="en-US" altLang="en-US" u="sng">
                <a:solidFill>
                  <a:srgbClr val="FF0000"/>
                </a:solidFill>
                <a:cs typeface="Arial" panose="020B0604020202020204" pitchFamily="34" charset="0"/>
              </a:rPr>
              <a:t>Mesenchmal </a:t>
            </a:r>
            <a:endParaRPr lang="en-US" altLang="en-US" sz="110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altLang="en-US">
                <a:cs typeface="Arial" panose="020B0604020202020204" pitchFamily="34" charset="0"/>
              </a:rPr>
              <a:t>e.g. bony metaplasia in fibrous tissue </a:t>
            </a:r>
            <a:r>
              <a:rPr lang="en-US" altLang="en-US">
                <a:solidFill>
                  <a:srgbClr val="0000FF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27654" name="Rectangle 7">
            <a:extLst>
              <a:ext uri="{FF2B5EF4-FFF2-40B4-BE49-F238E27FC236}">
                <a16:creationId xmlns:a16="http://schemas.microsoft.com/office/drawing/2014/main" id="{4EA472B6-786F-3090-1BAF-6A0F3FF39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3588" y="3071813"/>
            <a:ext cx="307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9pPr>
          </a:lstStyle>
          <a:p>
            <a:pPr eaLnBrk="1" hangingPunct="1"/>
            <a:r>
              <a:rPr lang="en-US" altLang="en-US">
                <a:cs typeface="Times New Roman" panose="02020603050405020304" pitchFamily="18" charset="0"/>
              </a:rPr>
              <a:t>                                             </a:t>
            </a:r>
          </a:p>
        </p:txBody>
      </p:sp>
      <p:pic>
        <p:nvPicPr>
          <p:cNvPr id="27655" name="Picture 2">
            <a:extLst>
              <a:ext uri="{FF2B5EF4-FFF2-40B4-BE49-F238E27FC236}">
                <a16:creationId xmlns:a16="http://schemas.microsoft.com/office/drawing/2014/main" id="{3244A248-A66A-F387-4EC2-34163D077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2" t="24414" r="26758" b="50360"/>
          <a:stretch>
            <a:fillRect/>
          </a:stretch>
        </p:blipFill>
        <p:spPr bwMode="auto">
          <a:xfrm>
            <a:off x="4573588" y="2924175"/>
            <a:ext cx="4570412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2">
            <a:extLst>
              <a:ext uri="{FF2B5EF4-FFF2-40B4-BE49-F238E27FC236}">
                <a16:creationId xmlns:a16="http://schemas.microsoft.com/office/drawing/2014/main" id="{860C109A-42C8-A514-0D2D-D6384AFF8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4" t="52792" r="26758" b="10156"/>
          <a:stretch>
            <a:fillRect/>
          </a:stretch>
        </p:blipFill>
        <p:spPr bwMode="auto">
          <a:xfrm>
            <a:off x="4786313" y="4714875"/>
            <a:ext cx="39814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SAMSUNG\Desktop\images (1).jpg">
            <a:extLst>
              <a:ext uri="{FF2B5EF4-FFF2-40B4-BE49-F238E27FC236}">
                <a16:creationId xmlns:a16="http://schemas.microsoft.com/office/drawing/2014/main" id="{E6244DF5-85AA-8C8A-6AE9-E87BE5905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مربع نص 2">
            <a:extLst>
              <a:ext uri="{FF2B5EF4-FFF2-40B4-BE49-F238E27FC236}">
                <a16:creationId xmlns:a16="http://schemas.microsoft.com/office/drawing/2014/main" id="{F629FF83-F358-5750-E73E-E279152F0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88" y="2667000"/>
            <a:ext cx="47863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0000"/>
                </a:solidFill>
              </a:rPr>
              <a:t>THANK YOU</a:t>
            </a:r>
            <a:endParaRPr lang="ar-SA" altLang="en-US" sz="4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مستطيل 1">
            <a:extLst>
              <a:ext uri="{FF2B5EF4-FFF2-40B4-BE49-F238E27FC236}">
                <a16:creationId xmlns:a16="http://schemas.microsoft.com/office/drawing/2014/main" id="{9BB6CBB6-B27B-B30D-3125-C99AEB944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0"/>
            <a:ext cx="6215062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9pPr>
          </a:lstStyle>
          <a:p>
            <a:pPr algn="ctr" rtl="0" eaLnBrk="1" hangingPunct="1"/>
            <a:r>
              <a:rPr lang="en-US" altLang="en-US" sz="3200">
                <a:solidFill>
                  <a:srgbClr val="000000"/>
                </a:solidFill>
                <a:sym typeface="Wingdings" panose="05000000000000000000" pitchFamily="2" charset="2"/>
              </a:rPr>
              <a:t>REFRENCES</a:t>
            </a:r>
          </a:p>
          <a:p>
            <a:pPr algn="ctr" rtl="0" eaLnBrk="1" hangingPunct="1"/>
            <a:endParaRPr lang="en-US" altLang="en-US" sz="3200">
              <a:solidFill>
                <a:srgbClr val="FFFFFF"/>
              </a:solidFill>
              <a:sym typeface="Wingdings" panose="05000000000000000000" pitchFamily="2" charset="2"/>
            </a:endParaRPr>
          </a:p>
          <a:p>
            <a:pPr algn="ctr" rtl="0" eaLnBrk="1" hangingPunct="1"/>
            <a:endParaRPr lang="en-US" altLang="en-US">
              <a:solidFill>
                <a:srgbClr val="FFFFFF"/>
              </a:solidFill>
              <a:sym typeface="Wingdings" panose="05000000000000000000" pitchFamily="2" charset="2"/>
            </a:endParaRPr>
          </a:p>
          <a:p>
            <a:pPr algn="ctr" rtl="0" eaLnBrk="1" hangingPunct="1"/>
            <a:endParaRPr lang="en-US" altLang="en-US">
              <a:solidFill>
                <a:srgbClr val="FFFFFF"/>
              </a:solidFill>
              <a:sym typeface="Wingdings" panose="05000000000000000000" pitchFamily="2" charset="2"/>
            </a:endParaRPr>
          </a:p>
          <a:p>
            <a:pPr algn="ctr" rtl="0" eaLnBrk="1" hangingPunct="1"/>
            <a:endParaRPr lang="en-US" altLang="en-US">
              <a:solidFill>
                <a:srgbClr val="FFFFFF"/>
              </a:solidFill>
              <a:sym typeface="Wingdings" panose="05000000000000000000" pitchFamily="2" charset="2"/>
            </a:endParaRPr>
          </a:p>
          <a:p>
            <a:pPr algn="ctr" rtl="0" eaLnBrk="1" hangingPunct="1"/>
            <a:r>
              <a:rPr lang="en-US" altLang="en-US" sz="2800">
                <a:solidFill>
                  <a:srgbClr val="000000"/>
                </a:solidFill>
                <a:sym typeface="Wingdings" panose="05000000000000000000" pitchFamily="2" charset="2"/>
              </a:rPr>
              <a:t>ROBBINS  BASIC PATHOLOGY NINTH EDITION</a:t>
            </a:r>
          </a:p>
        </p:txBody>
      </p:sp>
      <p:sp>
        <p:nvSpPr>
          <p:cNvPr id="27651" name="عنصر نائب لرقم الشريحة 2">
            <a:extLst>
              <a:ext uri="{FF2B5EF4-FFF2-40B4-BE49-F238E27FC236}">
                <a16:creationId xmlns:a16="http://schemas.microsoft.com/office/drawing/2014/main" id="{7A0AB144-E463-7892-51FD-450E9F274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9pPr>
          </a:lstStyle>
          <a:p>
            <a:pPr eaLnBrk="1" hangingPunct="1"/>
            <a:fld id="{D721ABDC-44F5-41A3-A179-076836547920}" type="slidenum">
              <a:rPr lang="ar-SA" altLang="en-US">
                <a:solidFill>
                  <a:srgbClr val="045C75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pPr eaLnBrk="1" hangingPunct="1"/>
              <a:t>3</a:t>
            </a:fld>
            <a:endParaRPr lang="en-US" altLang="en-US">
              <a:solidFill>
                <a:srgbClr val="045C75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عنوان 1">
            <a:extLst>
              <a:ext uri="{FF2B5EF4-FFF2-40B4-BE49-F238E27FC236}">
                <a16:creationId xmlns:a16="http://schemas.microsoft.com/office/drawing/2014/main" id="{405CAA5A-C41F-A0BB-1DC6-C529E2284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cs typeface="Traditional Arabic" panose="02020603050405020304" pitchFamily="18" charset="-78"/>
              </a:rPr>
              <a:t>LECTURE ONE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0A84D7F-E508-92F2-2C84-9B3B667DE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defRPr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 algn="l">
              <a:buFont typeface="Wingdings 2" panose="05020102010507070707" pitchFamily="18" charset="2"/>
              <a:buNone/>
              <a:defRPr/>
            </a:pPr>
            <a:r>
              <a:rPr lang="en-US" sz="2800" dirty="0">
                <a:solidFill>
                  <a:srgbClr val="FF0000"/>
                </a:solidFill>
              </a:rPr>
              <a:t>Objectives </a:t>
            </a:r>
            <a:r>
              <a:rPr lang="en-US" dirty="0"/>
              <a:t>                                                                                       </a:t>
            </a:r>
          </a:p>
          <a:p>
            <a:pPr algn="l" rtl="0">
              <a:defRPr/>
            </a:pPr>
            <a:r>
              <a:rPr lang="en-US" dirty="0"/>
              <a:t> Overview of cellular responses to stress and noxious stimuli</a:t>
            </a:r>
          </a:p>
          <a:p>
            <a:pPr algn="l" rtl="0">
              <a:defRPr/>
            </a:pPr>
            <a:r>
              <a:rPr lang="en-US" dirty="0"/>
              <a:t>causes of cellular injury</a:t>
            </a:r>
          </a:p>
          <a:p>
            <a:pPr algn="l" rtl="0">
              <a:defRPr/>
            </a:pPr>
            <a:r>
              <a:rPr lang="en-US" dirty="0"/>
              <a:t>Cell adaptation ( atrophy ,hypertrophy ,hyperplasia and metaplasia )</a:t>
            </a:r>
          </a:p>
          <a:p>
            <a:pPr algn="l" rtl="0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can0003">
            <a:extLst>
              <a:ext uri="{FF2B5EF4-FFF2-40B4-BE49-F238E27FC236}">
                <a16:creationId xmlns:a16="http://schemas.microsoft.com/office/drawing/2014/main" id="{4DC156CD-C1EE-46F4-D282-CA2491E26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928688"/>
            <a:ext cx="4572000" cy="457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WordArt 4">
            <a:extLst>
              <a:ext uri="{FF2B5EF4-FFF2-40B4-BE49-F238E27FC236}">
                <a16:creationId xmlns:a16="http://schemas.microsoft.com/office/drawing/2014/main" id="{013B1A6A-2DB4-D2B1-AA37-E81B5FC8E45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72313" y="1643063"/>
            <a:ext cx="457200" cy="357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ER</a:t>
            </a:r>
          </a:p>
        </p:txBody>
      </p:sp>
      <p:sp>
        <p:nvSpPr>
          <p:cNvPr id="11268" name="WordArt 5">
            <a:extLst>
              <a:ext uri="{FF2B5EF4-FFF2-40B4-BE49-F238E27FC236}">
                <a16:creationId xmlns:a16="http://schemas.microsoft.com/office/drawing/2014/main" id="{D60807FB-520F-9B94-2CF5-47D55B31D42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72313" y="2214563"/>
            <a:ext cx="1371600" cy="423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Ribosomes</a:t>
            </a:r>
          </a:p>
        </p:txBody>
      </p:sp>
      <p:sp>
        <p:nvSpPr>
          <p:cNvPr id="11269" name="WordArt 6">
            <a:extLst>
              <a:ext uri="{FF2B5EF4-FFF2-40B4-BE49-F238E27FC236}">
                <a16:creationId xmlns:a16="http://schemas.microsoft.com/office/drawing/2014/main" id="{9AF65F50-4CE6-61ED-52DE-33B1983411B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29438" y="4286250"/>
            <a:ext cx="1527175" cy="28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Arial Black" panose="020B0A04020102020204" pitchFamily="34" charset="0"/>
              </a:rPr>
              <a:t>Nucleus</a:t>
            </a:r>
          </a:p>
        </p:txBody>
      </p:sp>
      <p:sp>
        <p:nvSpPr>
          <p:cNvPr id="11270" name="WordArt 7">
            <a:extLst>
              <a:ext uri="{FF2B5EF4-FFF2-40B4-BE49-F238E27FC236}">
                <a16:creationId xmlns:a16="http://schemas.microsoft.com/office/drawing/2014/main" id="{D83E356E-7448-34F5-34F6-C736877837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5813" y="1928813"/>
            <a:ext cx="1357312" cy="368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Arial Black" panose="020B0A04020102020204" pitchFamily="34" charset="0"/>
              </a:rPr>
              <a:t>lysosomes</a:t>
            </a:r>
          </a:p>
        </p:txBody>
      </p:sp>
      <p:sp>
        <p:nvSpPr>
          <p:cNvPr id="11271" name="WordArt 8">
            <a:extLst>
              <a:ext uri="{FF2B5EF4-FFF2-40B4-BE49-F238E27FC236}">
                <a16:creationId xmlns:a16="http://schemas.microsoft.com/office/drawing/2014/main" id="{768A11ED-CEBC-8277-6A8F-2025527C66E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4375" y="4286250"/>
            <a:ext cx="1606550" cy="354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Arial Black" panose="020B0A04020102020204" pitchFamily="34" charset="0"/>
              </a:rPr>
              <a:t>Mitochondria</a:t>
            </a:r>
          </a:p>
        </p:txBody>
      </p:sp>
      <p:sp>
        <p:nvSpPr>
          <p:cNvPr id="11272" name="WordArt 9">
            <a:extLst>
              <a:ext uri="{FF2B5EF4-FFF2-40B4-BE49-F238E27FC236}">
                <a16:creationId xmlns:a16="http://schemas.microsoft.com/office/drawing/2014/main" id="{D4851DD4-F599-B65F-55C7-90908DC06E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71813" y="6072188"/>
            <a:ext cx="275272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Normal Cell</a:t>
            </a:r>
          </a:p>
        </p:txBody>
      </p:sp>
      <p:cxnSp>
        <p:nvCxnSpPr>
          <p:cNvPr id="13" name="رابط كسهم مستقيم 12">
            <a:extLst>
              <a:ext uri="{FF2B5EF4-FFF2-40B4-BE49-F238E27FC236}">
                <a16:creationId xmlns:a16="http://schemas.microsoft.com/office/drawing/2014/main" id="{3564FB06-88AC-4B95-946E-0CF88235CBE3}"/>
              </a:ext>
            </a:extLst>
          </p:cNvPr>
          <p:cNvCxnSpPr/>
          <p:nvPr/>
        </p:nvCxnSpPr>
        <p:spPr>
          <a:xfrm rot="10800000" flipV="1">
            <a:off x="5214938" y="1858963"/>
            <a:ext cx="1714500" cy="212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>
            <a:extLst>
              <a:ext uri="{FF2B5EF4-FFF2-40B4-BE49-F238E27FC236}">
                <a16:creationId xmlns:a16="http://schemas.microsoft.com/office/drawing/2014/main" id="{19DA3248-2248-328D-619D-5FCCCB48FAE2}"/>
              </a:ext>
            </a:extLst>
          </p:cNvPr>
          <p:cNvCxnSpPr/>
          <p:nvPr/>
        </p:nvCxnSpPr>
        <p:spPr>
          <a:xfrm rot="10800000" flipV="1">
            <a:off x="5000625" y="2359025"/>
            <a:ext cx="2000250" cy="69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>
            <a:extLst>
              <a:ext uri="{FF2B5EF4-FFF2-40B4-BE49-F238E27FC236}">
                <a16:creationId xmlns:a16="http://schemas.microsoft.com/office/drawing/2014/main" id="{587E515E-8B85-1D9C-AD14-464CD6E4997D}"/>
              </a:ext>
            </a:extLst>
          </p:cNvPr>
          <p:cNvCxnSpPr/>
          <p:nvPr/>
        </p:nvCxnSpPr>
        <p:spPr>
          <a:xfrm>
            <a:off x="2071688" y="2286000"/>
            <a:ext cx="928687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كسهم مستقيم 21">
            <a:extLst>
              <a:ext uri="{FF2B5EF4-FFF2-40B4-BE49-F238E27FC236}">
                <a16:creationId xmlns:a16="http://schemas.microsoft.com/office/drawing/2014/main" id="{48E06476-6D08-F440-6956-EDDE5FB01804}"/>
              </a:ext>
            </a:extLst>
          </p:cNvPr>
          <p:cNvCxnSpPr/>
          <p:nvPr/>
        </p:nvCxnSpPr>
        <p:spPr>
          <a:xfrm rot="10800000">
            <a:off x="4643438" y="3143250"/>
            <a:ext cx="2071687" cy="1216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كسهم مستقيم 23">
            <a:extLst>
              <a:ext uri="{FF2B5EF4-FFF2-40B4-BE49-F238E27FC236}">
                <a16:creationId xmlns:a16="http://schemas.microsoft.com/office/drawing/2014/main" id="{68DA612E-C5F5-A301-7CDA-5C8A30F7C480}"/>
              </a:ext>
            </a:extLst>
          </p:cNvPr>
          <p:cNvCxnSpPr/>
          <p:nvPr/>
        </p:nvCxnSpPr>
        <p:spPr>
          <a:xfrm>
            <a:off x="2357438" y="4572000"/>
            <a:ext cx="8572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43E9E5F-FBE8-FBD5-7D33-32D2E75F7C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935162"/>
          </a:xfrm>
        </p:spPr>
        <p:txBody>
          <a:bodyPr/>
          <a:lstStyle/>
          <a:p>
            <a:pPr eaLnBrk="1" hangingPunct="1"/>
            <a:r>
              <a:rPr lang="en-US" altLang="en-US" sz="5400" b="1">
                <a:solidFill>
                  <a:srgbClr val="3333FF"/>
                </a:solidFill>
                <a:cs typeface="Traditional Arabic" panose="02020603050405020304" pitchFamily="18" charset="-78"/>
              </a:rPr>
              <a:t>     WHAT IS </a:t>
            </a:r>
          </a:p>
        </p:txBody>
      </p:sp>
      <p:sp>
        <p:nvSpPr>
          <p:cNvPr id="12291" name="Text Box 4">
            <a:extLst>
              <a:ext uri="{FF2B5EF4-FFF2-40B4-BE49-F238E27FC236}">
                <a16:creationId xmlns:a16="http://schemas.microsoft.com/office/drawing/2014/main" id="{CF672249-A79B-3371-7942-449308E45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276600"/>
            <a:ext cx="89154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8800" b="1">
                <a:solidFill>
                  <a:srgbClr val="FF0000"/>
                </a:solidFill>
              </a:rPr>
              <a:t>HOMEOSTASIS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7">
            <a:extLst>
              <a:ext uri="{FF2B5EF4-FFF2-40B4-BE49-F238E27FC236}">
                <a16:creationId xmlns:a16="http://schemas.microsoft.com/office/drawing/2014/main" id="{5FD783BF-5F42-D8DF-4389-EEC50B7BB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0" y="785813"/>
            <a:ext cx="66436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330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1pPr>
            <a:lvl2pPr marL="742950" indent="-285750" eaLnBrk="0" hangingPunct="0">
              <a:tabLst>
                <a:tab pos="330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2pPr>
            <a:lvl3pPr marL="1143000" indent="-228600" eaLnBrk="0" hangingPunct="0">
              <a:tabLst>
                <a:tab pos="330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3pPr>
            <a:lvl4pPr marL="1600200" indent="-228600" eaLnBrk="0" hangingPunct="0">
              <a:tabLst>
                <a:tab pos="330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4pPr>
            <a:lvl5pPr marL="2057400" indent="-228600" eaLnBrk="0" hangingPunct="0">
              <a:tabLst>
                <a:tab pos="330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9pPr>
          </a:lstStyle>
          <a:p>
            <a:pPr algn="ctr"/>
            <a:r>
              <a:rPr lang="en-US" altLang="en-US" sz="2400" u="sng">
                <a:solidFill>
                  <a:srgbClr val="FF0000"/>
                </a:solidFill>
                <a:cs typeface="Times New Roman" panose="02020603050405020304" pitchFamily="18" charset="0"/>
              </a:rPr>
              <a:t>Cells </a:t>
            </a:r>
            <a:r>
              <a:rPr lang="en-US" altLang="en-US" sz="2400">
                <a:solidFill>
                  <a:srgbClr val="FF0000"/>
                </a:solidFill>
                <a:cs typeface="Times New Roman" panose="02020603050405020304" pitchFamily="18" charset="0"/>
              </a:rPr>
              <a:t> are active </a:t>
            </a:r>
            <a:r>
              <a:rPr lang="en-US" altLang="en-US" sz="2400" u="sng">
                <a:solidFill>
                  <a:srgbClr val="FF0000"/>
                </a:solidFill>
                <a:cs typeface="Times New Roman" panose="02020603050405020304" pitchFamily="18" charset="0"/>
              </a:rPr>
              <a:t>Participants </a:t>
            </a:r>
            <a:r>
              <a:rPr lang="en-US" altLang="en-US" sz="2400">
                <a:solidFill>
                  <a:srgbClr val="FF0000"/>
                </a:solidFill>
                <a:cs typeface="Times New Roman" panose="02020603050405020304" pitchFamily="18" charset="0"/>
              </a:rPr>
              <a:t> in their environment</a:t>
            </a:r>
            <a:r>
              <a:rPr lang="en-US" altLang="en-US" sz="2000">
                <a:solidFill>
                  <a:srgbClr val="FF0000"/>
                </a:solidFill>
                <a:cs typeface="Times New Roman" panose="02020603050405020304" pitchFamily="18" charset="0"/>
              </a:rPr>
              <a:t>.</a:t>
            </a: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3315" name="Rectangle 1">
            <a:extLst>
              <a:ext uri="{FF2B5EF4-FFF2-40B4-BE49-F238E27FC236}">
                <a16:creationId xmlns:a16="http://schemas.microsoft.com/office/drawing/2014/main" id="{F7E10110-8CCA-94B9-D9CF-FF72D79A5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413125"/>
            <a:ext cx="7215188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330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1pPr>
            <a:lvl2pPr marL="742950" indent="-285750" eaLnBrk="0" hangingPunct="0">
              <a:tabLst>
                <a:tab pos="330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2pPr>
            <a:lvl3pPr marL="1143000" indent="-228600" eaLnBrk="0" hangingPunct="0">
              <a:tabLst>
                <a:tab pos="330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3pPr>
            <a:lvl4pPr marL="1600200" indent="-228600" eaLnBrk="0" hangingPunct="0">
              <a:tabLst>
                <a:tab pos="330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4pPr>
            <a:lvl5pPr marL="2057400" indent="-228600" eaLnBrk="0" hangingPunct="0">
              <a:tabLst>
                <a:tab pos="330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9pPr>
          </a:lstStyle>
          <a:p>
            <a:pPr algn="l" eaLnBrk="1" hangingPunct="1"/>
            <a:r>
              <a:rPr lang="en-US" altLang="en-US" sz="1200">
                <a:cs typeface="Times New Roman" panose="02020603050405020304" pitchFamily="18" charset="0"/>
              </a:rPr>
              <a:t>     </a:t>
            </a:r>
            <a:r>
              <a:rPr lang="en-US" altLang="en-US" sz="200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endParaRPr lang="en-US" altLang="en-US" sz="1100">
              <a:cs typeface="Times New Roman" panose="02020603050405020304" pitchFamily="18" charset="0"/>
            </a:endParaRPr>
          </a:p>
          <a:p>
            <a:pPr algn="l"/>
            <a:r>
              <a:rPr lang="en-US" altLang="en-US">
                <a:solidFill>
                  <a:srgbClr val="0000FF"/>
                </a:solidFill>
                <a:cs typeface="Times New Roman" panose="02020603050405020304" pitchFamily="18" charset="0"/>
              </a:rPr>
              <a:t>  Normal cells                                                                </a:t>
            </a:r>
            <a:r>
              <a:rPr lang="en-US" altLang="en-US" sz="2000">
                <a:solidFill>
                  <a:srgbClr val="0000FF"/>
                </a:solidFill>
                <a:cs typeface="Times New Roman" panose="02020603050405020304" pitchFamily="18" charset="0"/>
              </a:rPr>
              <a:t>Environment</a:t>
            </a:r>
            <a:r>
              <a:rPr lang="en-US" altLang="en-US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ar-IQ" altLang="en-US">
                <a:solidFill>
                  <a:srgbClr val="0000FF"/>
                </a:solidFill>
                <a:cs typeface="Times New Roman" panose="02020603050405020304" pitchFamily="18" charset="0"/>
              </a:rPr>
              <a:t>   </a:t>
            </a:r>
            <a:endParaRPr lang="en-US" altLang="en-US">
              <a:cs typeface="Arial" panose="020B0604020202020204" pitchFamily="34" charset="0"/>
            </a:endParaRPr>
          </a:p>
          <a:p>
            <a:pPr algn="l"/>
            <a:r>
              <a:rPr lang="en-US" altLang="en-US">
                <a:cs typeface="Arial" panose="020B0604020202020204" pitchFamily="34" charset="0"/>
              </a:rPr>
              <a:t>(retain their </a:t>
            </a:r>
            <a:r>
              <a:rPr lang="en-US" altLang="en-US" u="sng">
                <a:cs typeface="Arial" panose="020B0604020202020204" pitchFamily="34" charset="0"/>
              </a:rPr>
              <a:t>function</a:t>
            </a:r>
            <a:r>
              <a:rPr lang="en-US" altLang="en-US">
                <a:cs typeface="Arial" panose="020B0604020202020204" pitchFamily="34" charset="0"/>
              </a:rPr>
              <a:t> and </a:t>
            </a:r>
          </a:p>
          <a:p>
            <a:pPr algn="l"/>
            <a:r>
              <a:rPr lang="en-US" altLang="en-US" u="sng">
                <a:cs typeface="Arial" panose="020B0604020202020204" pitchFamily="34" charset="0"/>
              </a:rPr>
              <a:t>Structure</a:t>
            </a:r>
            <a:r>
              <a:rPr lang="en-US" altLang="en-US">
                <a:cs typeface="Arial" panose="020B0604020202020204" pitchFamily="34" charset="0"/>
              </a:rPr>
              <a:t> and can </a:t>
            </a:r>
            <a:r>
              <a:rPr lang="en-US" altLang="en-US" u="sng">
                <a:cs typeface="Arial" panose="020B0604020202020204" pitchFamily="34" charset="0"/>
              </a:rPr>
              <a:t>accommodate</a:t>
            </a:r>
            <a:r>
              <a:rPr lang="en-US" altLang="en-US">
                <a:cs typeface="Arial" panose="020B0604020202020204" pitchFamily="34" charset="0"/>
              </a:rPr>
              <a:t> </a:t>
            </a:r>
          </a:p>
          <a:p>
            <a:pPr algn="l"/>
            <a:r>
              <a:rPr lang="en-US" altLang="en-US">
                <a:cs typeface="Arial" panose="020B0604020202020204" pitchFamily="34" charset="0"/>
              </a:rPr>
              <a:t>Changes)</a:t>
            </a:r>
          </a:p>
        </p:txBody>
      </p:sp>
      <p:sp>
        <p:nvSpPr>
          <p:cNvPr id="13316" name="Line 20">
            <a:extLst>
              <a:ext uri="{FF2B5EF4-FFF2-40B4-BE49-F238E27FC236}">
                <a16:creationId xmlns:a16="http://schemas.microsoft.com/office/drawing/2014/main" id="{4D3CAABF-21D1-3CA7-1211-CCD712515037}"/>
              </a:ext>
            </a:extLst>
          </p:cNvPr>
          <p:cNvSpPr>
            <a:spLocks noChangeShapeType="1"/>
          </p:cNvSpPr>
          <p:nvPr/>
        </p:nvSpPr>
        <p:spPr bwMode="auto">
          <a:xfrm>
            <a:off x="7500938" y="3000375"/>
            <a:ext cx="1587" cy="2968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Rectangle 1">
            <a:extLst>
              <a:ext uri="{FF2B5EF4-FFF2-40B4-BE49-F238E27FC236}">
                <a16:creationId xmlns:a16="http://schemas.microsoft.com/office/drawing/2014/main" id="{FEA5CFCB-2B01-BBB8-D098-0B04CDC5B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4988" y="2141538"/>
            <a:ext cx="29940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330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1pPr>
            <a:lvl2pPr marL="742950" indent="-285750" eaLnBrk="0" hangingPunct="0">
              <a:tabLst>
                <a:tab pos="330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2pPr>
            <a:lvl3pPr marL="1143000" indent="-228600" eaLnBrk="0" hangingPunct="0">
              <a:tabLst>
                <a:tab pos="330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3pPr>
            <a:lvl4pPr marL="1600200" indent="-228600" eaLnBrk="0" hangingPunct="0">
              <a:tabLst>
                <a:tab pos="330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4pPr>
            <a:lvl5pPr marL="2057400" indent="-228600" eaLnBrk="0" hangingPunct="0">
              <a:tabLst>
                <a:tab pos="330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3302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0000"/>
                </a:solidFill>
                <a:cs typeface="Times New Roman" panose="02020603050405020304" pitchFamily="18" charset="0"/>
              </a:rPr>
              <a:t>Normal homeostasis</a:t>
            </a:r>
            <a:endParaRPr lang="en-US" altLang="en-US" sz="2000">
              <a:cs typeface="Times New Roman" panose="02020603050405020304" pitchFamily="18" charset="0"/>
            </a:endParaRPr>
          </a:p>
        </p:txBody>
      </p:sp>
      <p:sp>
        <p:nvSpPr>
          <p:cNvPr id="13318" name="مستطيل 10">
            <a:extLst>
              <a:ext uri="{FF2B5EF4-FFF2-40B4-BE49-F238E27FC236}">
                <a16:creationId xmlns:a16="http://schemas.microsoft.com/office/drawing/2014/main" id="{E751D6E8-D85A-ABA7-17DE-B8E8B17E0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7688" y="2643188"/>
            <a:ext cx="347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9pPr>
          </a:lstStyle>
          <a:p>
            <a:pPr eaLnBrk="1" hangingPunct="1"/>
            <a:r>
              <a:rPr lang="ar-IQ" altLang="en-US">
                <a:solidFill>
                  <a:srgbClr val="FF0000"/>
                </a:solidFill>
                <a:latin typeface="Constantia" panose="02030602050306030303" pitchFamily="18" charset="0"/>
              </a:rPr>
              <a:t>│</a:t>
            </a:r>
            <a:endParaRPr lang="ar-EG" altLang="en-US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sp>
        <p:nvSpPr>
          <p:cNvPr id="13319" name="Line 20">
            <a:extLst>
              <a:ext uri="{FF2B5EF4-FFF2-40B4-BE49-F238E27FC236}">
                <a16:creationId xmlns:a16="http://schemas.microsoft.com/office/drawing/2014/main" id="{2BEC796D-581D-E8D2-E19F-2044D9BDB53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7375" y="3000375"/>
            <a:ext cx="1588" cy="2968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33BF8762-47FC-A077-AB2C-23F4D029ED23}"/>
              </a:ext>
            </a:extLst>
          </p:cNvPr>
          <p:cNvCxnSpPr/>
          <p:nvPr/>
        </p:nvCxnSpPr>
        <p:spPr>
          <a:xfrm rot="10800000">
            <a:off x="1857375" y="3000375"/>
            <a:ext cx="5643563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A9B51E19-4A5C-3679-94BF-AB4A33E15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928688"/>
            <a:ext cx="3390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0000"/>
                </a:solidFill>
                <a:cs typeface="Times New Roman" panose="02020603050405020304" pitchFamily="18" charset="0"/>
              </a:rPr>
              <a:t>When there is physiological </a:t>
            </a:r>
            <a:endParaRPr lang="en-US" altLang="en-US" sz="1100" b="1">
              <a:cs typeface="Times New Roman" panose="02020603050405020304" pitchFamily="18" charset="0"/>
            </a:endParaRPr>
          </a:p>
          <a:p>
            <a:pPr algn="ctr"/>
            <a:r>
              <a:rPr lang="en-US" altLang="en-US" b="1">
                <a:solidFill>
                  <a:srgbClr val="FF0000"/>
                </a:solidFill>
                <a:cs typeface="Times New Roman" panose="02020603050405020304" pitchFamily="18" charset="0"/>
              </a:rPr>
              <a:t>stimuli or pathological stress</a:t>
            </a:r>
            <a:endParaRPr lang="en-US" altLang="en-US" b="1">
              <a:cs typeface="Arial" panose="020B0604020202020204" pitchFamily="34" charset="0"/>
            </a:endParaRPr>
          </a:p>
        </p:txBody>
      </p:sp>
      <p:sp>
        <p:nvSpPr>
          <p:cNvPr id="14339" name="Line 3">
            <a:extLst>
              <a:ext uri="{FF2B5EF4-FFF2-40B4-BE49-F238E27FC236}">
                <a16:creationId xmlns:a16="http://schemas.microsoft.com/office/drawing/2014/main" id="{DD322EDF-A7EB-97E6-547C-CD861582B16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0313" y="2143125"/>
            <a:ext cx="42291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CAD53EEE-1934-440B-7712-C1853F0DF0CC}"/>
              </a:ext>
            </a:extLst>
          </p:cNvPr>
          <p:cNvCxnSpPr/>
          <p:nvPr/>
        </p:nvCxnSpPr>
        <p:spPr>
          <a:xfrm rot="5400000">
            <a:off x="4501357" y="1999456"/>
            <a:ext cx="285750" cy="1587"/>
          </a:xfrm>
          <a:prstGeom prst="line">
            <a:avLst/>
          </a:prstGeom>
          <a:ln w="254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90595F4F-A788-7145-FEB5-80B598926C03}"/>
              </a:ext>
            </a:extLst>
          </p:cNvPr>
          <p:cNvCxnSpPr/>
          <p:nvPr/>
        </p:nvCxnSpPr>
        <p:spPr>
          <a:xfrm rot="5400000">
            <a:off x="6501606" y="2356644"/>
            <a:ext cx="428625" cy="1588"/>
          </a:xfrm>
          <a:prstGeom prst="line">
            <a:avLst/>
          </a:prstGeom>
          <a:ln w="254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4BEA9AAB-803D-4085-2142-68B6FBD51160}"/>
              </a:ext>
            </a:extLst>
          </p:cNvPr>
          <p:cNvCxnSpPr/>
          <p:nvPr/>
        </p:nvCxnSpPr>
        <p:spPr>
          <a:xfrm rot="5400000">
            <a:off x="2286794" y="2356644"/>
            <a:ext cx="428625" cy="1587"/>
          </a:xfrm>
          <a:prstGeom prst="line">
            <a:avLst/>
          </a:prstGeom>
          <a:ln w="254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3" name="Rectangle 4">
            <a:extLst>
              <a:ext uri="{FF2B5EF4-FFF2-40B4-BE49-F238E27FC236}">
                <a16:creationId xmlns:a16="http://schemas.microsoft.com/office/drawing/2014/main" id="{681AFCF9-030A-9D83-B659-ABDC7936A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2714625"/>
            <a:ext cx="76438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cs typeface="Times New Roman" panose="02020603050405020304" pitchFamily="18" charset="0"/>
              </a:rPr>
              <a:t>Within accommodative                            Exceed accommodative </a:t>
            </a:r>
            <a:endParaRPr lang="en-US" altLang="en-US" sz="1100">
              <a:cs typeface="Times New Roman" panose="02020603050405020304" pitchFamily="18" charset="0"/>
            </a:endParaRPr>
          </a:p>
          <a:p>
            <a:r>
              <a:rPr lang="ar-IQ" altLang="en-US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FF0000"/>
                </a:solidFill>
                <a:cs typeface="Times New Roman" panose="02020603050405020304" pitchFamily="18" charset="0"/>
              </a:rPr>
              <a:t>    capacity                                                          capacity </a:t>
            </a: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4344" name="Line 1">
            <a:extLst>
              <a:ext uri="{FF2B5EF4-FFF2-40B4-BE49-F238E27FC236}">
                <a16:creationId xmlns:a16="http://schemas.microsoft.com/office/drawing/2014/main" id="{C4FAC856-CB89-3840-A008-3993EC9F26B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29188" y="4071938"/>
            <a:ext cx="28575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Line 2">
            <a:extLst>
              <a:ext uri="{FF2B5EF4-FFF2-40B4-BE49-F238E27FC236}">
                <a16:creationId xmlns:a16="http://schemas.microsoft.com/office/drawing/2014/main" id="{A23ECE1B-0E06-1F6B-0B33-670A34B159C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29188" y="4071938"/>
            <a:ext cx="0" cy="2286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Line 3">
            <a:extLst>
              <a:ext uri="{FF2B5EF4-FFF2-40B4-BE49-F238E27FC236}">
                <a16:creationId xmlns:a16="http://schemas.microsoft.com/office/drawing/2014/main" id="{F06E84AC-4CA1-15E2-194E-9FDAE97C4E9D}"/>
              </a:ext>
            </a:extLst>
          </p:cNvPr>
          <p:cNvSpPr>
            <a:spLocks noChangeShapeType="1"/>
          </p:cNvSpPr>
          <p:nvPr/>
        </p:nvSpPr>
        <p:spPr bwMode="auto">
          <a:xfrm>
            <a:off x="7786688" y="4071938"/>
            <a:ext cx="0" cy="2286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Line 6">
            <a:extLst>
              <a:ext uri="{FF2B5EF4-FFF2-40B4-BE49-F238E27FC236}">
                <a16:creationId xmlns:a16="http://schemas.microsoft.com/office/drawing/2014/main" id="{6BA9980F-9A83-551F-7043-A90EF7AA760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4563" y="4429125"/>
            <a:ext cx="500062" cy="14287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Line 4">
            <a:extLst>
              <a:ext uri="{FF2B5EF4-FFF2-40B4-BE49-F238E27FC236}">
                <a16:creationId xmlns:a16="http://schemas.microsoft.com/office/drawing/2014/main" id="{64934DBC-02C7-476E-2625-119E4875812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4563" y="4357688"/>
            <a:ext cx="2514600" cy="10287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Line 5">
            <a:extLst>
              <a:ext uri="{FF2B5EF4-FFF2-40B4-BE49-F238E27FC236}">
                <a16:creationId xmlns:a16="http://schemas.microsoft.com/office/drawing/2014/main" id="{64BDDF1A-DE8C-F459-3810-1FB9615B89C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4563" y="4357688"/>
            <a:ext cx="1257300" cy="10287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0" name="Rectangle 7">
            <a:extLst>
              <a:ext uri="{FF2B5EF4-FFF2-40B4-BE49-F238E27FC236}">
                <a16:creationId xmlns:a16="http://schemas.microsoft.com/office/drawing/2014/main" id="{0DC5D7C1-0B58-569C-8B26-CA590CD95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3571875"/>
            <a:ext cx="8215312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9pPr>
          </a:lstStyle>
          <a:p>
            <a:pPr algn="l" eaLnBrk="1" hangingPunct="1"/>
            <a:r>
              <a:rPr lang="en-US" altLang="en-US">
                <a:solidFill>
                  <a:srgbClr val="0000FF"/>
                </a:solidFill>
                <a:cs typeface="Times New Roman" panose="02020603050405020304" pitchFamily="18" charset="0"/>
              </a:rPr>
              <a:t>cells retain their function                                    cell injury</a:t>
            </a:r>
          </a:p>
          <a:p>
            <a:pPr algn="l" eaLnBrk="1" hangingPunct="1"/>
            <a:endParaRPr lang="en-US" altLang="en-US" sz="1100">
              <a:cs typeface="Times New Roman" panose="02020603050405020304" pitchFamily="18" charset="0"/>
            </a:endParaRPr>
          </a:p>
          <a:p>
            <a:pPr algn="l" rtl="0"/>
            <a:endParaRPr lang="en-US" altLang="en-US">
              <a:cs typeface="Times New Roman" panose="02020603050405020304" pitchFamily="18" charset="0"/>
            </a:endParaRPr>
          </a:p>
        </p:txBody>
      </p:sp>
      <p:sp>
        <p:nvSpPr>
          <p:cNvPr id="14351" name="مستطيل 17">
            <a:extLst>
              <a:ext uri="{FF2B5EF4-FFF2-40B4-BE49-F238E27FC236}">
                <a16:creationId xmlns:a16="http://schemas.microsoft.com/office/drawing/2014/main" id="{7BA4898D-168F-D474-0B57-C698C8FF9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4000500"/>
            <a:ext cx="3017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FF"/>
                </a:solidFill>
                <a:cs typeface="Times New Roman" panose="02020603050405020304" pitchFamily="18" charset="0"/>
              </a:rPr>
              <a:t>and viability by (Adaptation)</a:t>
            </a:r>
            <a:endParaRPr lang="ar-EG" altLang="en-US"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4352" name="مستطيل 21">
            <a:extLst>
              <a:ext uri="{FF2B5EF4-FFF2-40B4-BE49-F238E27FC236}">
                <a16:creationId xmlns:a16="http://schemas.microsoft.com/office/drawing/2014/main" id="{BE7809BD-16C8-3810-DAB8-3E7121F17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4225" y="4357688"/>
            <a:ext cx="1147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nstantia" panose="02030602050306030303" pitchFamily="18" charset="0"/>
              </a:rPr>
              <a:t>reversible</a:t>
            </a:r>
            <a:endParaRPr lang="ar-EG" altLang="en-US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sp>
        <p:nvSpPr>
          <p:cNvPr id="14353" name="مستطيل 22">
            <a:extLst>
              <a:ext uri="{FF2B5EF4-FFF2-40B4-BE49-F238E27FC236}">
                <a16:creationId xmlns:a16="http://schemas.microsoft.com/office/drawing/2014/main" id="{75116F81-E06A-2AFD-F275-F1BA426B8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4643438"/>
            <a:ext cx="2057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nstantia" panose="02030602050306030303" pitchFamily="18" charset="0"/>
              </a:rPr>
              <a:t>(cell degeneration)</a:t>
            </a:r>
            <a:endParaRPr lang="ar-EG" altLang="en-US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sp>
        <p:nvSpPr>
          <p:cNvPr id="14354" name="مستطيل 23">
            <a:extLst>
              <a:ext uri="{FF2B5EF4-FFF2-40B4-BE49-F238E27FC236}">
                <a16:creationId xmlns:a16="http://schemas.microsoft.com/office/drawing/2014/main" id="{3EB40948-8B90-8972-51EA-F32B3AFE2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0" y="4429125"/>
            <a:ext cx="1300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nstantia" panose="02030602050306030303" pitchFamily="18" charset="0"/>
              </a:rPr>
              <a:t>irreversible</a:t>
            </a:r>
            <a:endParaRPr lang="ar-EG" altLang="en-US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sp>
        <p:nvSpPr>
          <p:cNvPr id="14355" name="مستطيل 24">
            <a:extLst>
              <a:ext uri="{FF2B5EF4-FFF2-40B4-BE49-F238E27FC236}">
                <a16:creationId xmlns:a16="http://schemas.microsoft.com/office/drawing/2014/main" id="{458BCABE-8963-C032-5DD9-2E9C73219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913" y="4786313"/>
            <a:ext cx="34972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nstantia" panose="02030602050306030303" pitchFamily="18" charset="0"/>
              </a:rPr>
              <a:t>(cell death)        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  <a:latin typeface="Constantia" panose="02030602050306030303" pitchFamily="18" charset="0"/>
              </a:rPr>
              <a:t>necrosis,apoptosis</a:t>
            </a:r>
            <a:endParaRPr lang="ar-EG" altLang="en-US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sp>
        <p:nvSpPr>
          <p:cNvPr id="14356" name="مستطيل 19">
            <a:extLst>
              <a:ext uri="{FF2B5EF4-FFF2-40B4-BE49-F238E27FC236}">
                <a16:creationId xmlns:a16="http://schemas.microsoft.com/office/drawing/2014/main" id="{76FD4F89-15CE-6A80-ABF9-0E64EE328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3" y="5500688"/>
            <a:ext cx="10017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nstantia" panose="02030602050306030303" pitchFamily="18" charset="0"/>
              </a:rPr>
              <a:t>Atrophy</a:t>
            </a:r>
            <a:endParaRPr lang="ar-EG" altLang="en-US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sp>
        <p:nvSpPr>
          <p:cNvPr id="14357" name="Line 6">
            <a:extLst>
              <a:ext uri="{FF2B5EF4-FFF2-40B4-BE49-F238E27FC236}">
                <a16:creationId xmlns:a16="http://schemas.microsoft.com/office/drawing/2014/main" id="{5A04252F-BE38-8B6A-A473-5A1CC43189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71625" y="4357688"/>
            <a:ext cx="642938" cy="121443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8" name="مستطيل 25">
            <a:extLst>
              <a:ext uri="{FF2B5EF4-FFF2-40B4-BE49-F238E27FC236}">
                <a16:creationId xmlns:a16="http://schemas.microsoft.com/office/drawing/2014/main" id="{CC2A72CE-CA07-1E49-A255-0969755D7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0" y="5857875"/>
            <a:ext cx="1465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nstantia" panose="02030602050306030303" pitchFamily="18" charset="0"/>
              </a:rPr>
              <a:t>Hypertrophy</a:t>
            </a:r>
            <a:endParaRPr lang="ar-EG" altLang="en-US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sp>
        <p:nvSpPr>
          <p:cNvPr id="14359" name="مستطيل 26">
            <a:extLst>
              <a:ext uri="{FF2B5EF4-FFF2-40B4-BE49-F238E27FC236}">
                <a16:creationId xmlns:a16="http://schemas.microsoft.com/office/drawing/2014/main" id="{9F28F21E-B696-D64A-2CCC-957C789B0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8938" y="5429250"/>
            <a:ext cx="1487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9pPr>
          </a:lstStyle>
          <a:p>
            <a:pPr eaLnBrk="1" hangingPunct="1"/>
            <a:r>
              <a:rPr lang="en-US" altLang="en-US">
                <a:latin typeface="Constantia" panose="02030602050306030303" pitchFamily="18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Constantia" panose="02030602050306030303" pitchFamily="18" charset="0"/>
              </a:rPr>
              <a:t>Hyperplasia</a:t>
            </a:r>
            <a:r>
              <a:rPr lang="en-US" altLang="en-US">
                <a:latin typeface="Constantia" panose="02030602050306030303" pitchFamily="18" charset="0"/>
              </a:rPr>
              <a:t> </a:t>
            </a:r>
            <a:endParaRPr lang="ar-EG" altLang="en-US">
              <a:latin typeface="Constantia" panose="02030602050306030303" pitchFamily="18" charset="0"/>
            </a:endParaRPr>
          </a:p>
        </p:txBody>
      </p:sp>
      <p:sp>
        <p:nvSpPr>
          <p:cNvPr id="14360" name="مستطيل 27">
            <a:extLst>
              <a:ext uri="{FF2B5EF4-FFF2-40B4-BE49-F238E27FC236}">
                <a16:creationId xmlns:a16="http://schemas.microsoft.com/office/drawing/2014/main" id="{A7F8BC9E-834A-B456-5048-0895B21CD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7688" y="5357813"/>
            <a:ext cx="1265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nstantia" panose="02030602050306030303" pitchFamily="18" charset="0"/>
              </a:rPr>
              <a:t>Metaplasia</a:t>
            </a:r>
            <a:endParaRPr lang="ar-EG" altLang="en-US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862F6378-BE52-5C54-4D63-7BEA41B00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2" t="34180" r="9180" b="18945"/>
          <a:stretch>
            <a:fillRect/>
          </a:stretch>
        </p:blipFill>
        <p:spPr bwMode="auto">
          <a:xfrm>
            <a:off x="571500" y="950913"/>
            <a:ext cx="7858125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مربع نص 1">
            <a:extLst>
              <a:ext uri="{FF2B5EF4-FFF2-40B4-BE49-F238E27FC236}">
                <a16:creationId xmlns:a16="http://schemas.microsoft.com/office/drawing/2014/main" id="{950662A2-D562-5291-44CF-0699C9F82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343525" y="6124575"/>
            <a:ext cx="13215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ajalla UI"/>
                <a:cs typeface="Majalla UI"/>
              </a:defRPr>
            </a:lvl9pPr>
          </a:lstStyle>
          <a:p>
            <a:pPr eaLnBrk="1" hangingPunct="1"/>
            <a:r>
              <a:rPr lang="en-US" altLang="en-US"/>
              <a:t>The responses of cardiac muscle to different types of stress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ور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ور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none">
        <a:spAutoFit/>
      </a:bodyPr>
      <a:lstStyle>
        <a:defPPr>
          <a:defRPr sz="2600" b="1" dirty="0" err="1"/>
        </a:defPPr>
      </a:lstStyle>
    </a:txDef>
  </a:objectDefaults>
  <a:extraClrSchemeLst/>
</a:theme>
</file>

<file path=ppt/theme/theme3.xml><?xml version="1.0" encoding="utf-8"?>
<a:theme xmlns:a="http://schemas.openxmlformats.org/drawingml/2006/main" name="2_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ور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none">
        <a:spAutoFit/>
      </a:bodyPr>
      <a:lstStyle>
        <a:defPPr>
          <a:defRPr sz="2600" b="1" dirty="0" err="1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3607</TotalTime>
  <Words>879</Words>
  <Application>Microsoft Office PowerPoint</Application>
  <PresentationFormat>عرض على الشاشة (4:3)</PresentationFormat>
  <Paragraphs>164</Paragraphs>
  <Slides>22</Slides>
  <Notes>3</Notes>
  <HiddenSlides>0</HiddenSlides>
  <MMClips>0</MMClips>
  <ScaleCrop>false</ScaleCrop>
  <HeadingPairs>
    <vt:vector size="4" baseType="variant">
      <vt:variant>
        <vt:lpstr>نسق</vt:lpstr>
      </vt:variant>
      <vt:variant>
        <vt:i4>3</vt:i4>
      </vt:variant>
      <vt:variant>
        <vt:lpstr>عناوين الشرائح</vt:lpstr>
      </vt:variant>
      <vt:variant>
        <vt:i4>22</vt:i4>
      </vt:variant>
    </vt:vector>
  </HeadingPairs>
  <TitlesOfParts>
    <vt:vector size="25" baseType="lpstr">
      <vt:lpstr>تدفق</vt:lpstr>
      <vt:lpstr>1_تدفق</vt:lpstr>
      <vt:lpstr>2_تدفق</vt:lpstr>
      <vt:lpstr>عرض تقديمي في PowerPoint</vt:lpstr>
      <vt:lpstr>عرض تقديمي في PowerPoint</vt:lpstr>
      <vt:lpstr>عرض تقديمي في PowerPoint</vt:lpstr>
      <vt:lpstr>LECTURE ONE</vt:lpstr>
      <vt:lpstr>عرض تقديمي في PowerPoint</vt:lpstr>
      <vt:lpstr>     WHAT IS </vt:lpstr>
      <vt:lpstr>عرض تقديمي في PowerPoint</vt:lpstr>
      <vt:lpstr>عرض تقديمي في PowerPoint</vt:lpstr>
      <vt:lpstr>عرض تقديمي في PowerPoint</vt:lpstr>
      <vt:lpstr>INJURY CAUSES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cp:lastModifiedBy>dr.hindalaa@gmail.com</cp:lastModifiedBy>
  <cp:revision>258</cp:revision>
  <dcterms:modified xsi:type="dcterms:W3CDTF">2023-09-05T12:07:27Z</dcterms:modified>
</cp:coreProperties>
</file>